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302" r:id="rId3"/>
    <p:sldId id="259" r:id="rId4"/>
    <p:sldId id="261" r:id="rId5"/>
    <p:sldId id="260" r:id="rId6"/>
    <p:sldId id="262" r:id="rId7"/>
    <p:sldId id="263" r:id="rId8"/>
    <p:sldId id="264" r:id="rId9"/>
    <p:sldId id="267" r:id="rId10"/>
    <p:sldId id="303" r:id="rId11"/>
    <p:sldId id="266" r:id="rId12"/>
    <p:sldId id="268" r:id="rId13"/>
    <p:sldId id="276" r:id="rId14"/>
    <p:sldId id="277" r:id="rId15"/>
    <p:sldId id="304" r:id="rId16"/>
    <p:sldId id="269" r:id="rId17"/>
    <p:sldId id="270" r:id="rId18"/>
    <p:sldId id="278" r:id="rId19"/>
    <p:sldId id="305" r:id="rId20"/>
    <p:sldId id="271" r:id="rId21"/>
    <p:sldId id="306" r:id="rId22"/>
    <p:sldId id="272" r:id="rId23"/>
    <p:sldId id="307" r:id="rId24"/>
    <p:sldId id="273" r:id="rId25"/>
    <p:sldId id="308" r:id="rId26"/>
    <p:sldId id="274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7" r:id="rId45"/>
    <p:sldId id="296" r:id="rId46"/>
    <p:sldId id="298" r:id="rId47"/>
    <p:sldId id="299" r:id="rId48"/>
    <p:sldId id="300" r:id="rId49"/>
    <p:sldId id="301" r:id="rId5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5302130-FFA6-466E-AB13-6C3072BC0CC2}">
          <p14:sldIdLst>
            <p14:sldId id="256"/>
            <p14:sldId id="302"/>
            <p14:sldId id="259"/>
            <p14:sldId id="261"/>
            <p14:sldId id="260"/>
            <p14:sldId id="262"/>
            <p14:sldId id="263"/>
            <p14:sldId id="264"/>
            <p14:sldId id="267"/>
            <p14:sldId id="303"/>
            <p14:sldId id="266"/>
          </p14:sldIdLst>
        </p14:section>
        <p14:section name="Раздел без заголовка" id="{003AE5AA-358F-41BA-9DB4-B226612535A8}">
          <p14:sldIdLst>
            <p14:sldId id="268"/>
            <p14:sldId id="276"/>
            <p14:sldId id="277"/>
            <p14:sldId id="304"/>
            <p14:sldId id="269"/>
            <p14:sldId id="270"/>
            <p14:sldId id="278"/>
            <p14:sldId id="305"/>
            <p14:sldId id="271"/>
            <p14:sldId id="306"/>
            <p14:sldId id="272"/>
            <p14:sldId id="307"/>
            <p14:sldId id="273"/>
            <p14:sldId id="308"/>
            <p14:sldId id="274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7"/>
            <p14:sldId id="296"/>
            <p14:sldId id="298"/>
            <p14:sldId id="299"/>
            <p14:sldId id="300"/>
            <p14:sldId id="30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BB26D-A60E-4D2B-9EEC-BC7D5655C4DC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1C56AA-C1AE-43FA-9A98-655499B44A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936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C56AA-C1AE-43FA-9A98-655499B44A4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875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B6AE8-E541-4CD4-A6A3-6506D2CB89FA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BDB19-57F1-4376-A8CD-2AED069EB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084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B6AE8-E541-4CD4-A6A3-6506D2CB89FA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BDB19-57F1-4376-A8CD-2AED069EB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062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B6AE8-E541-4CD4-A6A3-6506D2CB89FA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BDB19-57F1-4376-A8CD-2AED069EB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966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B6AE8-E541-4CD4-A6A3-6506D2CB89FA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BDB19-57F1-4376-A8CD-2AED069EB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638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B6AE8-E541-4CD4-A6A3-6506D2CB89FA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BDB19-57F1-4376-A8CD-2AED069EB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215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B6AE8-E541-4CD4-A6A3-6506D2CB89FA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BDB19-57F1-4376-A8CD-2AED069EB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830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B6AE8-E541-4CD4-A6A3-6506D2CB89FA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BDB19-57F1-4376-A8CD-2AED069EB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18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B6AE8-E541-4CD4-A6A3-6506D2CB89FA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BDB19-57F1-4376-A8CD-2AED069EB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918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B6AE8-E541-4CD4-A6A3-6506D2CB89FA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BDB19-57F1-4376-A8CD-2AED069EB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5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B6AE8-E541-4CD4-A6A3-6506D2CB89FA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BDB19-57F1-4376-A8CD-2AED069EB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435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B6AE8-E541-4CD4-A6A3-6506D2CB89FA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BDB19-57F1-4376-A8CD-2AED069EB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001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B6AE8-E541-4CD4-A6A3-6506D2CB89FA}" type="datetimeFigureOut">
              <a:rPr lang="ru-RU" smtClean="0"/>
              <a:t>03.05.2024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BDB19-57F1-4376-A8CD-2AED069EB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822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55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</a:t>
            </a:r>
            <a:r>
              <a:rPr lang="ru-RU" sz="8000" b="1" i="1" dirty="0" smtClean="0">
                <a:latin typeface="Georgia" panose="02040502050405020303" pitchFamily="18" charset="0"/>
              </a:rPr>
              <a:t>Красноярский край</a:t>
            </a:r>
            <a:endParaRPr lang="ru-RU" sz="8000" b="1" i="1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</a:t>
            </a:r>
            <a:r>
              <a:rPr lang="ru-RU" sz="7200" b="1" i="1" dirty="0" err="1" smtClean="0">
                <a:latin typeface="Georgia" panose="02040502050405020303" pitchFamily="18" charset="0"/>
              </a:rPr>
              <a:t>Манский</a:t>
            </a:r>
            <a:r>
              <a:rPr lang="ru-RU" sz="7200" b="1" i="1" dirty="0" smtClean="0">
                <a:latin typeface="Georgia" panose="02040502050405020303" pitchFamily="18" charset="0"/>
              </a:rPr>
              <a:t> район</a:t>
            </a:r>
          </a:p>
          <a:p>
            <a:pPr marL="0" indent="0">
              <a:buNone/>
            </a:pPr>
            <a:r>
              <a:rPr lang="ru-RU" sz="7200" b="1" i="1" dirty="0" smtClean="0">
                <a:latin typeface="Georgia" panose="02040502050405020303" pitchFamily="18" charset="0"/>
              </a:rPr>
              <a:t>    д. </a:t>
            </a:r>
            <a:r>
              <a:rPr lang="ru-RU" sz="7200" b="1" i="1" dirty="0" err="1" smtClean="0">
                <a:latin typeface="Georgia" panose="02040502050405020303" pitchFamily="18" charset="0"/>
              </a:rPr>
              <a:t>Новоникольск</a:t>
            </a:r>
            <a:endParaRPr lang="ru-RU" sz="7200" b="1" i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4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op-fon.com/uploads/posts/2023-02/1675594787_top-fon-com-p-georgievskaya-lenta-fon-dlya-prezentatsii-2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0217" y="2752285"/>
            <a:ext cx="5151566" cy="13534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3177" y="160338"/>
            <a:ext cx="5338354" cy="12926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Georgia" panose="02040502050405020303" pitchFamily="18" charset="0"/>
                <a:cs typeface="Times New Roman" panose="02020603050405020304" pitchFamily="18" charset="0"/>
              </a:rPr>
              <a:t>Ардяков</a:t>
            </a:r>
            <a:r>
              <a:rPr lang="ru-RU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 Александр Иосифович 1919</a:t>
            </a:r>
          </a:p>
          <a:p>
            <a:r>
              <a:rPr lang="ru-RU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Баранов Николай Никифорович 1920 г.р.</a:t>
            </a:r>
          </a:p>
          <a:p>
            <a:r>
              <a:rPr lang="ru-RU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Голубев Михаил Александрович 1921 г.р.</a:t>
            </a:r>
          </a:p>
          <a:p>
            <a:r>
              <a:rPr lang="ru-RU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Гордеев Фома Андреевич 1899 г.р.</a:t>
            </a:r>
          </a:p>
          <a:p>
            <a:r>
              <a:rPr lang="ru-RU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Гордеев Иван Васильевич 1920 г.р.</a:t>
            </a:r>
          </a:p>
          <a:p>
            <a:r>
              <a:rPr lang="ru-RU" dirty="0" err="1" smtClean="0">
                <a:latin typeface="Georgia" panose="02040502050405020303" pitchFamily="18" charset="0"/>
                <a:cs typeface="Times New Roman" panose="02020603050405020304" pitchFamily="18" charset="0"/>
              </a:rPr>
              <a:t>Гудемчук</a:t>
            </a:r>
            <a:r>
              <a:rPr lang="ru-RU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 Александр Николаевич  1920 </a:t>
            </a:r>
            <a:r>
              <a:rPr lang="ru-RU" dirty="0" err="1" smtClean="0">
                <a:latin typeface="Georgia" panose="02040502050405020303" pitchFamily="18" charset="0"/>
                <a:cs typeface="Times New Roman" panose="02020603050405020304" pitchFamily="18" charset="0"/>
              </a:rPr>
              <a:t>г.р</a:t>
            </a:r>
            <a:r>
              <a:rPr lang="ru-RU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 err="1" smtClean="0">
                <a:latin typeface="Georgia" panose="02040502050405020303" pitchFamily="18" charset="0"/>
                <a:cs typeface="Times New Roman" panose="02020603050405020304" pitchFamily="18" charset="0"/>
              </a:rPr>
              <a:t>Драгель</a:t>
            </a:r>
            <a:r>
              <a:rPr lang="ru-RU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 smtClean="0">
                <a:latin typeface="Georgia" panose="02040502050405020303" pitchFamily="18" charset="0"/>
                <a:cs typeface="Times New Roman" panose="02020603050405020304" pitchFamily="18" charset="0"/>
              </a:rPr>
              <a:t>Драгилев</a:t>
            </a:r>
            <a:r>
              <a:rPr lang="ru-RU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) Степан Григорьевич 1918 г.р.</a:t>
            </a:r>
          </a:p>
          <a:p>
            <a:r>
              <a:rPr lang="ru-RU" dirty="0" err="1" smtClean="0">
                <a:latin typeface="Georgia" panose="02040502050405020303" pitchFamily="18" charset="0"/>
                <a:cs typeface="Times New Roman" panose="02020603050405020304" pitchFamily="18" charset="0"/>
              </a:rPr>
              <a:t>Зурестов</a:t>
            </a:r>
            <a:r>
              <a:rPr lang="ru-RU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 Иван Михайлович 1926 г.р.</a:t>
            </a:r>
          </a:p>
          <a:p>
            <a:r>
              <a:rPr lang="ru-RU" dirty="0" err="1" smtClean="0">
                <a:latin typeface="Georgia" panose="02040502050405020303" pitchFamily="18" charset="0"/>
                <a:cs typeface="Times New Roman" panose="02020603050405020304" pitchFamily="18" charset="0"/>
              </a:rPr>
              <a:t>Истратов</a:t>
            </a:r>
            <a:r>
              <a:rPr lang="ru-RU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 Петр Иванович 1923 г.р.</a:t>
            </a:r>
          </a:p>
          <a:p>
            <a:r>
              <a:rPr lang="ru-RU" dirty="0" err="1" smtClean="0">
                <a:latin typeface="Georgia" panose="02040502050405020303" pitchFamily="18" charset="0"/>
                <a:cs typeface="Times New Roman" panose="02020603050405020304" pitchFamily="18" charset="0"/>
              </a:rPr>
              <a:t>Кутылкин</a:t>
            </a:r>
            <a:r>
              <a:rPr lang="ru-RU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 Федор </a:t>
            </a:r>
            <a:r>
              <a:rPr lang="ru-RU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Дмитриевич </a:t>
            </a:r>
            <a:r>
              <a:rPr lang="ru-RU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1910 г.р.</a:t>
            </a:r>
          </a:p>
          <a:p>
            <a:r>
              <a:rPr lang="ru-RU" dirty="0" err="1" smtClean="0">
                <a:latin typeface="Georgia" panose="02040502050405020303" pitchFamily="18" charset="0"/>
                <a:cs typeface="Times New Roman" panose="02020603050405020304" pitchFamily="18" charset="0"/>
              </a:rPr>
              <a:t>Квиткевич</a:t>
            </a:r>
            <a:r>
              <a:rPr lang="ru-RU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 Терентий Константинович 1912 г.р.</a:t>
            </a:r>
          </a:p>
          <a:p>
            <a:r>
              <a:rPr lang="ru-RU" dirty="0" err="1" smtClean="0">
                <a:latin typeface="Georgia" panose="02040502050405020303" pitchFamily="18" charset="0"/>
                <a:cs typeface="Times New Roman" panose="02020603050405020304" pitchFamily="18" charset="0"/>
              </a:rPr>
              <a:t>Клепец</a:t>
            </a:r>
            <a:r>
              <a:rPr lang="ru-RU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 Мефодий Петрович 1911 г.р.</a:t>
            </a:r>
          </a:p>
          <a:p>
            <a:r>
              <a:rPr lang="ru-RU" dirty="0" err="1" smtClean="0">
                <a:latin typeface="Georgia" panose="02040502050405020303" pitchFamily="18" charset="0"/>
                <a:cs typeface="Times New Roman" panose="02020603050405020304" pitchFamily="18" charset="0"/>
              </a:rPr>
              <a:t>Клепец</a:t>
            </a:r>
            <a:r>
              <a:rPr lang="ru-RU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 Владимир Васильевич 1921 г.р.</a:t>
            </a:r>
          </a:p>
          <a:p>
            <a:r>
              <a:rPr lang="ru-RU" dirty="0" err="1" smtClean="0">
                <a:latin typeface="Georgia" panose="02040502050405020303" pitchFamily="18" charset="0"/>
                <a:cs typeface="Times New Roman" panose="02020603050405020304" pitchFamily="18" charset="0"/>
              </a:rPr>
              <a:t>Копляров</a:t>
            </a:r>
            <a:r>
              <a:rPr lang="ru-RU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 Павел Михайлович 1920 г.р.</a:t>
            </a:r>
          </a:p>
          <a:p>
            <a:r>
              <a:rPr lang="ru-RU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Кравченко Гавриил </a:t>
            </a:r>
            <a:r>
              <a:rPr lang="ru-RU" dirty="0" err="1" smtClean="0">
                <a:latin typeface="Georgia" panose="02040502050405020303" pitchFamily="18" charset="0"/>
                <a:cs typeface="Times New Roman" panose="02020603050405020304" pitchFamily="18" charset="0"/>
              </a:rPr>
              <a:t>Фролович</a:t>
            </a:r>
            <a:r>
              <a:rPr lang="ru-RU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 1912 г.р.</a:t>
            </a:r>
          </a:p>
          <a:p>
            <a:r>
              <a:rPr lang="ru-RU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Кротов Константин Павлович 1919 г.р.</a:t>
            </a:r>
          </a:p>
          <a:p>
            <a:r>
              <a:rPr lang="ru-RU" dirty="0" err="1" smtClean="0">
                <a:latin typeface="Georgia" panose="02040502050405020303" pitchFamily="18" charset="0"/>
                <a:cs typeface="Times New Roman" panose="02020603050405020304" pitchFamily="18" charset="0"/>
              </a:rPr>
              <a:t>Лысоконь</a:t>
            </a:r>
            <a:r>
              <a:rPr lang="ru-RU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 Петр Алексеевич 1905 г.р. </a:t>
            </a:r>
          </a:p>
          <a:p>
            <a:r>
              <a:rPr lang="ru-RU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Лысов Николай </a:t>
            </a:r>
            <a:r>
              <a:rPr lang="ru-RU" dirty="0" err="1" smtClean="0">
                <a:latin typeface="Georgia" panose="02040502050405020303" pitchFamily="18" charset="0"/>
                <a:cs typeface="Times New Roman" panose="02020603050405020304" pitchFamily="18" charset="0"/>
              </a:rPr>
              <a:t>Евдокимович</a:t>
            </a:r>
            <a:r>
              <a:rPr lang="ru-RU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 1923 г.р.</a:t>
            </a:r>
          </a:p>
          <a:p>
            <a:r>
              <a:rPr lang="ru-RU" dirty="0" err="1" smtClean="0">
                <a:latin typeface="Georgia" panose="02040502050405020303" pitchFamily="18" charset="0"/>
                <a:cs typeface="Times New Roman" panose="02020603050405020304" pitchFamily="18" charset="0"/>
              </a:rPr>
              <a:t>Левчик</a:t>
            </a:r>
            <a:r>
              <a:rPr lang="ru-RU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 Григорий Прохорович  1912 г.р. </a:t>
            </a:r>
          </a:p>
          <a:p>
            <a:r>
              <a:rPr lang="ru-RU" dirty="0" err="1" smtClean="0">
                <a:latin typeface="Georgia" panose="02040502050405020303" pitchFamily="18" charset="0"/>
                <a:cs typeface="Times New Roman" panose="02020603050405020304" pitchFamily="18" charset="0"/>
              </a:rPr>
              <a:t>Левчик</a:t>
            </a:r>
            <a:r>
              <a:rPr lang="ru-RU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 Федор Прохорович 1905 г.р.</a:t>
            </a:r>
          </a:p>
          <a:p>
            <a:r>
              <a:rPr lang="ru-RU" dirty="0" err="1" smtClean="0">
                <a:latin typeface="Georgia" panose="02040502050405020303" pitchFamily="18" charset="0"/>
                <a:cs typeface="Times New Roman" panose="02020603050405020304" pitchFamily="18" charset="0"/>
              </a:rPr>
              <a:t>Левчик</a:t>
            </a:r>
            <a:r>
              <a:rPr lang="ru-RU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 Надежда Федоровна 1925 г.р.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682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op-fon.com/uploads/posts/2023-02/1675594787_top-fon-com-p-georgievskaya-lenta-fon-dlya-prezentatsii-2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0217" y="2752285"/>
            <a:ext cx="5151566" cy="13534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1257" y="339634"/>
            <a:ext cx="532964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Georgia" panose="02040502050405020303" pitchFamily="18" charset="0"/>
              </a:rPr>
              <a:t>Нартович</a:t>
            </a:r>
            <a:r>
              <a:rPr lang="ru-RU" dirty="0" smtClean="0">
                <a:latin typeface="Georgia" panose="02040502050405020303" pitchFamily="18" charset="0"/>
              </a:rPr>
              <a:t> Алексей Николаевич 1925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Нартович</a:t>
            </a:r>
            <a:r>
              <a:rPr lang="ru-RU" dirty="0" smtClean="0">
                <a:latin typeface="Georgia" panose="02040502050405020303" pitchFamily="18" charset="0"/>
              </a:rPr>
              <a:t> Гавриил Васильевич 1912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Нартович</a:t>
            </a:r>
            <a:r>
              <a:rPr lang="ru-RU" dirty="0" smtClean="0">
                <a:latin typeface="Georgia" panose="02040502050405020303" pitchFamily="18" charset="0"/>
              </a:rPr>
              <a:t> Иван Васильевич 1924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Носиков Николай Иванович 1910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Нарисов</a:t>
            </a:r>
            <a:r>
              <a:rPr lang="ru-RU" dirty="0" smtClean="0">
                <a:latin typeface="Georgia" panose="02040502050405020303" pitchFamily="18" charset="0"/>
              </a:rPr>
              <a:t> Семен Петрович 1913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Рогачева Надежда Герасимовна 1923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Редькин Леонтий Алексеевич 1912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Редькин Иван Егорович 1903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Рябинский</a:t>
            </a:r>
            <a:r>
              <a:rPr lang="ru-RU" dirty="0" smtClean="0">
                <a:latin typeface="Georgia" panose="02040502050405020303" pitchFamily="18" charset="0"/>
              </a:rPr>
              <a:t> Александр Андреевич 1907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Скавыш Иван Васильевич 1923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Смоленский Федор Иванович 1921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Супрунов Дмитрий Федорович 1917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Супрунова Евдокия </a:t>
            </a:r>
            <a:r>
              <a:rPr lang="ru-RU" dirty="0" err="1" smtClean="0">
                <a:latin typeface="Georgia" panose="02040502050405020303" pitchFamily="18" charset="0"/>
              </a:rPr>
              <a:t>Трифоновна</a:t>
            </a:r>
            <a:r>
              <a:rPr lang="ru-RU" dirty="0" smtClean="0">
                <a:latin typeface="Georgia" panose="02040502050405020303" pitchFamily="18" charset="0"/>
              </a:rPr>
              <a:t> 1922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Соловьев Иван Сергеевич 1921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Першин Алексей Николаевич 1919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Перец Николай Ефимович 1912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Хапкин</a:t>
            </a:r>
            <a:r>
              <a:rPr lang="ru-RU" dirty="0" smtClean="0">
                <a:latin typeface="Georgia" panose="02040502050405020303" pitchFamily="18" charset="0"/>
              </a:rPr>
              <a:t> Яков Федорович 1920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Фомин Дмитрий </a:t>
            </a:r>
            <a:r>
              <a:rPr lang="ru-RU" dirty="0" smtClean="0">
                <a:latin typeface="Georgia" panose="02040502050405020303" pitchFamily="18" charset="0"/>
              </a:rPr>
              <a:t>Тимофеевич </a:t>
            </a:r>
            <a:r>
              <a:rPr lang="ru-RU" dirty="0" smtClean="0">
                <a:latin typeface="Georgia" panose="02040502050405020303" pitchFamily="18" charset="0"/>
              </a:rPr>
              <a:t>1923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Ференц</a:t>
            </a:r>
            <a:r>
              <a:rPr lang="ru-RU" dirty="0" smtClean="0">
                <a:latin typeface="Georgia" panose="02040502050405020303" pitchFamily="18" charset="0"/>
              </a:rPr>
              <a:t> Николай Алексеевич 1920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Вильчевский</a:t>
            </a:r>
            <a:r>
              <a:rPr lang="ru-RU" dirty="0" smtClean="0">
                <a:latin typeface="Georgia" panose="02040502050405020303" pitchFamily="18" charset="0"/>
              </a:rPr>
              <a:t> Адам Антонович 1908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Вильчевский</a:t>
            </a:r>
            <a:r>
              <a:rPr lang="ru-RU" dirty="0" smtClean="0">
                <a:latin typeface="Georgia" panose="02040502050405020303" pitchFamily="18" charset="0"/>
              </a:rPr>
              <a:t> Петр Антонович 1911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Барташевич</a:t>
            </a:r>
            <a:r>
              <a:rPr lang="ru-RU" dirty="0" smtClean="0">
                <a:latin typeface="Georgia" panose="02040502050405020303" pitchFamily="18" charset="0"/>
              </a:rPr>
              <a:t> Савелий Иванович 1905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Борисенко </a:t>
            </a:r>
            <a:r>
              <a:rPr lang="ru-RU" dirty="0" smtClean="0">
                <a:latin typeface="Georgia" panose="02040502050405020303" pitchFamily="18" charset="0"/>
              </a:rPr>
              <a:t>Тимофей </a:t>
            </a:r>
            <a:r>
              <a:rPr lang="ru-RU" dirty="0" smtClean="0">
                <a:latin typeface="Georgia" panose="02040502050405020303" pitchFamily="18" charset="0"/>
              </a:rPr>
              <a:t>Лукьянович 1908 г.р.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784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op-fon.com/uploads/posts/2023-02/1675594787_top-fon-com-p-georgievskaya-lenta-fon-dlya-prezentatsii-2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086" y="2726160"/>
            <a:ext cx="5151566" cy="13534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0374" y="383179"/>
            <a:ext cx="5635625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Georgia" panose="02040502050405020303" pitchFamily="18" charset="0"/>
              </a:rPr>
              <a:t>Владимиров Александр Михайлович 1920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Владимиров Михаил Михайлович 1897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Гордеев Владимир Михайлович 1921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Гордеев Дмитрий Осипович 1907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Гордеев Федор Васильевич 1916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Гордеев Фома </a:t>
            </a:r>
            <a:r>
              <a:rPr lang="ru-RU" dirty="0" err="1" smtClean="0">
                <a:latin typeface="Georgia" panose="02040502050405020303" pitchFamily="18" charset="0"/>
              </a:rPr>
              <a:t>Ануфриевич</a:t>
            </a:r>
            <a:r>
              <a:rPr lang="ru-RU" dirty="0" smtClean="0">
                <a:latin typeface="Georgia" panose="02040502050405020303" pitchFamily="18" charset="0"/>
              </a:rPr>
              <a:t> 1899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Григорьев Виктор Иванович 1910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Драгель</a:t>
            </a:r>
            <a:r>
              <a:rPr lang="ru-RU" dirty="0" smtClean="0">
                <a:latin typeface="Georgia" panose="02040502050405020303" pitchFamily="18" charset="0"/>
              </a:rPr>
              <a:t> Лев Николаевич 1923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Жихарев Илья Семенович 1919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Лемешок</a:t>
            </a:r>
            <a:r>
              <a:rPr lang="ru-RU" dirty="0" smtClean="0">
                <a:latin typeface="Georgia" panose="02040502050405020303" pitchFamily="18" charset="0"/>
              </a:rPr>
              <a:t> Евдоким Антонович 1926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Линник</a:t>
            </a: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dirty="0" smtClean="0">
                <a:latin typeface="Georgia" panose="02040502050405020303" pitchFamily="18" charset="0"/>
              </a:rPr>
              <a:t>Николай (</a:t>
            </a:r>
            <a:r>
              <a:rPr lang="ru-RU" dirty="0" smtClean="0">
                <a:latin typeface="Georgia" panose="02040502050405020303" pitchFamily="18" charset="0"/>
              </a:rPr>
              <a:t>Алексей) Иванович 1908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Луценко Иосиф Никифорович 1902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Линник</a:t>
            </a:r>
            <a:r>
              <a:rPr lang="ru-RU" dirty="0" smtClean="0">
                <a:latin typeface="Georgia" panose="02040502050405020303" pitchFamily="18" charset="0"/>
              </a:rPr>
              <a:t> Михаил Иванович 1897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Пинчук Алексей Иванович 1914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Покровец</a:t>
            </a: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dirty="0" err="1" smtClean="0">
                <a:latin typeface="Georgia" panose="02040502050405020303" pitchFamily="18" charset="0"/>
              </a:rPr>
              <a:t>Болислав</a:t>
            </a:r>
            <a:r>
              <a:rPr lang="ru-RU" dirty="0" smtClean="0">
                <a:latin typeface="Georgia" panose="02040502050405020303" pitchFamily="18" charset="0"/>
              </a:rPr>
              <a:t> Владимирович 1918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Прилат</a:t>
            </a:r>
            <a:r>
              <a:rPr lang="ru-RU" dirty="0" smtClean="0">
                <a:latin typeface="Georgia" panose="02040502050405020303" pitchFamily="18" charset="0"/>
              </a:rPr>
              <a:t> (</a:t>
            </a:r>
            <a:r>
              <a:rPr lang="ru-RU" dirty="0" err="1" smtClean="0">
                <a:latin typeface="Georgia" panose="02040502050405020303" pitchFamily="18" charset="0"/>
              </a:rPr>
              <a:t>Прилатов</a:t>
            </a:r>
            <a:r>
              <a:rPr lang="ru-RU" dirty="0" smtClean="0">
                <a:latin typeface="Georgia" panose="02040502050405020303" pitchFamily="18" charset="0"/>
              </a:rPr>
              <a:t>) Александр </a:t>
            </a:r>
            <a:r>
              <a:rPr lang="ru-RU" dirty="0" smtClean="0">
                <a:latin typeface="Georgia" panose="02040502050405020303" pitchFamily="18" charset="0"/>
              </a:rPr>
              <a:t>Михайлович 1918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Струков Иван Яковлевич 1923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Зарубин Гавриил Андреевич 1909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Зуев Григорий Филиппович 1921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Зуев Ермолай Данилович 1908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Каменев Александр Филиппович 1910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Капачинский</a:t>
            </a:r>
            <a:r>
              <a:rPr lang="ru-RU" dirty="0" smtClean="0">
                <a:latin typeface="Georgia" panose="02040502050405020303" pitchFamily="18" charset="0"/>
              </a:rPr>
              <a:t> Михаил Иванович 1925 г.р.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308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op-fon.com/uploads/posts/2023-02/1675594787_top-fon-com-p-georgievskaya-lenta-fon-dlya-prezentatsii-2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086" y="2726160"/>
            <a:ext cx="5151566" cy="13534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0374" y="383179"/>
            <a:ext cx="5635625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Georgia" panose="02040502050405020303" pitchFamily="18" charset="0"/>
              </a:rPr>
              <a:t>Лемеш</a:t>
            </a:r>
            <a:r>
              <a:rPr lang="ru-RU" dirty="0" smtClean="0">
                <a:latin typeface="Georgia" panose="02040502050405020303" pitchFamily="18" charset="0"/>
              </a:rPr>
              <a:t> Николай Алексеевич 1925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Лисков Петр Савельевич 1920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Логинов Иосиф Михайлович 1910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Макавец</a:t>
            </a:r>
            <a:r>
              <a:rPr lang="ru-RU" dirty="0" smtClean="0">
                <a:latin typeface="Georgia" panose="02040502050405020303" pitchFamily="18" charset="0"/>
              </a:rPr>
              <a:t> Федот Васильевич 1900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Масловский Петр Афанасьевич 1914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Москаленко Павел Иванович 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Нартович</a:t>
            </a:r>
            <a:r>
              <a:rPr lang="ru-RU" dirty="0" smtClean="0">
                <a:latin typeface="Georgia" panose="02040502050405020303" pitchFamily="18" charset="0"/>
              </a:rPr>
              <a:t> Андрей </a:t>
            </a:r>
            <a:r>
              <a:rPr lang="ru-RU" dirty="0" err="1" smtClean="0">
                <a:latin typeface="Georgia" panose="02040502050405020303" pitchFamily="18" charset="0"/>
              </a:rPr>
              <a:t>Всильевич</a:t>
            </a:r>
            <a:r>
              <a:rPr lang="ru-RU" dirty="0" smtClean="0">
                <a:latin typeface="Georgia" panose="02040502050405020303" pitchFamily="18" charset="0"/>
              </a:rPr>
              <a:t> 1919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Нартович</a:t>
            </a:r>
            <a:r>
              <a:rPr lang="ru-RU" dirty="0" smtClean="0">
                <a:latin typeface="Georgia" panose="02040502050405020303" pitchFamily="18" charset="0"/>
              </a:rPr>
              <a:t> Егор </a:t>
            </a:r>
            <a:r>
              <a:rPr lang="ru-RU" dirty="0" err="1" smtClean="0">
                <a:latin typeface="Georgia" panose="02040502050405020303" pitchFamily="18" charset="0"/>
              </a:rPr>
              <a:t>Егорьевич</a:t>
            </a:r>
            <a:r>
              <a:rPr lang="ru-RU" dirty="0" smtClean="0">
                <a:latin typeface="Georgia" panose="02040502050405020303" pitchFamily="18" charset="0"/>
              </a:rPr>
              <a:t> 1914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Нартович</a:t>
            </a:r>
            <a:r>
              <a:rPr lang="ru-RU" dirty="0" smtClean="0">
                <a:latin typeface="Georgia" panose="02040502050405020303" pitchFamily="18" charset="0"/>
              </a:rPr>
              <a:t> Николай Антонович 1913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Прищеп </a:t>
            </a:r>
            <a:r>
              <a:rPr lang="ru-RU" dirty="0" err="1" smtClean="0">
                <a:latin typeface="Georgia" panose="02040502050405020303" pitchFamily="18" charset="0"/>
              </a:rPr>
              <a:t>Евстрафий</a:t>
            </a: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dirty="0" err="1" smtClean="0">
                <a:latin typeface="Georgia" panose="02040502050405020303" pitchFamily="18" charset="0"/>
              </a:rPr>
              <a:t>Миронович</a:t>
            </a:r>
            <a:r>
              <a:rPr lang="ru-RU" dirty="0" smtClean="0">
                <a:latin typeface="Georgia" panose="02040502050405020303" pitchFamily="18" charset="0"/>
              </a:rPr>
              <a:t> 1908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Прищеп Иван Алексеевич 1895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Прищеп Илья Иванович 1920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Раткевич</a:t>
            </a:r>
            <a:r>
              <a:rPr lang="ru-RU" dirty="0" smtClean="0">
                <a:latin typeface="Georgia" panose="02040502050405020303" pitchFamily="18" charset="0"/>
              </a:rPr>
              <a:t> Георгий Николаевич 1915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Редькин Федот Федорович 1909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Рогачев Василий Антонович 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Рыжик Сергей Антонович 1918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Рыжик Константин Антонович 1914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Рыжиков Артемий Трофимович </a:t>
            </a:r>
            <a:r>
              <a:rPr lang="ru-RU" dirty="0" smtClean="0">
                <a:latin typeface="Georgia" panose="02040502050405020303" pitchFamily="18" charset="0"/>
              </a:rPr>
              <a:t>1900 г.р.</a:t>
            </a:r>
            <a:endParaRPr lang="ru-RU" dirty="0" smtClean="0">
              <a:latin typeface="Georgia" panose="02040502050405020303" pitchFamily="18" charset="0"/>
            </a:endParaRPr>
          </a:p>
          <a:p>
            <a:r>
              <a:rPr lang="ru-RU" dirty="0" smtClean="0">
                <a:latin typeface="Georgia" panose="02040502050405020303" pitchFamily="18" charset="0"/>
              </a:rPr>
              <a:t>Смоленский Александр Иванович 1919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Смоленский Василий Петрович 1914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Смоленский Михаил Петрович 1922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Супрунов Александр Маркович 1926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Цупрук</a:t>
            </a:r>
            <a:r>
              <a:rPr lang="ru-RU" dirty="0" smtClean="0">
                <a:latin typeface="Georgia" panose="02040502050405020303" pitchFamily="18" charset="0"/>
              </a:rPr>
              <a:t> Андрей Яковлевич 1921 г.р.</a:t>
            </a:r>
            <a:endParaRPr lang="ru-RU" dirty="0">
              <a:latin typeface="Georgia" panose="02040502050405020303" pitchFamily="18" charset="0"/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500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200" dirty="0" smtClean="0">
                <a:latin typeface="Georgia" panose="02040502050405020303" pitchFamily="18" charset="0"/>
              </a:rPr>
              <a:t>   </a:t>
            </a:r>
            <a:r>
              <a:rPr lang="ru-RU" sz="7200" b="1" i="1" dirty="0" smtClean="0">
                <a:latin typeface="Georgia" panose="02040502050405020303" pitchFamily="18" charset="0"/>
              </a:rPr>
              <a:t>Красноярский </a:t>
            </a:r>
            <a:r>
              <a:rPr lang="ru-RU" sz="7200" b="1" i="1" dirty="0" smtClean="0">
                <a:latin typeface="Georgia" panose="02040502050405020303" pitchFamily="18" charset="0"/>
              </a:rPr>
              <a:t>край</a:t>
            </a:r>
            <a:endParaRPr lang="ru-RU" sz="7200" b="1" i="1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7200" dirty="0" smtClean="0"/>
              <a:t>     </a:t>
            </a:r>
            <a:r>
              <a:rPr lang="ru-RU" sz="7200" b="1" i="1" dirty="0" err="1" smtClean="0">
                <a:latin typeface="Georgia" panose="02040502050405020303" pitchFamily="18" charset="0"/>
              </a:rPr>
              <a:t>Манский</a:t>
            </a:r>
            <a:r>
              <a:rPr lang="ru-RU" sz="7200" b="1" i="1" dirty="0" smtClean="0">
                <a:latin typeface="Georgia" panose="02040502050405020303" pitchFamily="18" charset="0"/>
              </a:rPr>
              <a:t> </a:t>
            </a:r>
            <a:r>
              <a:rPr lang="ru-RU" sz="7200" b="1" i="1" dirty="0" smtClean="0">
                <a:latin typeface="Georgia" panose="02040502050405020303" pitchFamily="18" charset="0"/>
              </a:rPr>
              <a:t>район</a:t>
            </a:r>
          </a:p>
          <a:p>
            <a:pPr marL="0" indent="0">
              <a:buNone/>
            </a:pPr>
            <a:r>
              <a:rPr lang="ru-RU" sz="7200" b="1" i="1" dirty="0" smtClean="0">
                <a:latin typeface="Georgia" panose="02040502050405020303" pitchFamily="18" charset="0"/>
              </a:rPr>
              <a:t>       </a:t>
            </a:r>
            <a:r>
              <a:rPr lang="ru-RU" sz="7200" b="1" i="1" dirty="0" smtClean="0">
                <a:latin typeface="Georgia" panose="02040502050405020303" pitchFamily="18" charset="0"/>
              </a:rPr>
              <a:t>п</a:t>
            </a:r>
            <a:r>
              <a:rPr lang="ru-RU" sz="7200" b="1" i="1" dirty="0" smtClean="0">
                <a:latin typeface="Georgia" panose="02040502050405020303" pitchFamily="18" charset="0"/>
              </a:rPr>
              <a:t>. Сорокино</a:t>
            </a:r>
            <a:endParaRPr lang="ru-RU" sz="7200" b="1" i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03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op-fon.com/uploads/posts/2023-02/1675594787_top-fon-com-p-georgievskaya-lenta-fon-dlya-prezentatsii-2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0217" y="2752285"/>
            <a:ext cx="5151566" cy="13534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0376" y="1083668"/>
            <a:ext cx="506085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Georgia" panose="02040502050405020303" pitchFamily="18" charset="0"/>
              </a:rPr>
              <a:t>Астахов Дмитрий Павлович 1906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Боронков</a:t>
            </a:r>
            <a:r>
              <a:rPr lang="ru-RU" dirty="0" smtClean="0">
                <a:latin typeface="Georgia" panose="02040502050405020303" pitchFamily="18" charset="0"/>
              </a:rPr>
              <a:t> Иван Никитич 1920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Валин Алексей Степанович 1923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Галузин</a:t>
            </a:r>
            <a:r>
              <a:rPr lang="ru-RU" dirty="0" smtClean="0">
                <a:latin typeface="Georgia" panose="02040502050405020303" pitchFamily="18" charset="0"/>
              </a:rPr>
              <a:t> Григорий Прокопьевич 1923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Давыденко Яков Никитович 1924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Егофкин</a:t>
            </a: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dirty="0" smtClean="0">
                <a:latin typeface="Georgia" panose="02040502050405020303" pitchFamily="18" charset="0"/>
              </a:rPr>
              <a:t>Григорий Прокопьевич 1914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Зедкин</a:t>
            </a:r>
            <a:r>
              <a:rPr lang="ru-RU" dirty="0" smtClean="0">
                <a:latin typeface="Georgia" panose="02040502050405020303" pitchFamily="18" charset="0"/>
              </a:rPr>
              <a:t> Николай Антонович 1927 г.р. 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Злобин Григорий Петрович 1907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Елистратенко</a:t>
            </a: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dirty="0" smtClean="0">
                <a:latin typeface="Georgia" panose="02040502050405020303" pitchFamily="18" charset="0"/>
              </a:rPr>
              <a:t>Василий Сидорович 1920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Ефимович Иван Владимирович 1924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Игнатьев Александр  Ильич 1924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Калуцкий</a:t>
            </a:r>
            <a:r>
              <a:rPr lang="ru-RU" dirty="0" smtClean="0">
                <a:latin typeface="Georgia" panose="02040502050405020303" pitchFamily="18" charset="0"/>
              </a:rPr>
              <a:t> Николай Петрович 1921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Козлов Григорий Павлович 1914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Кругликов Михаил Федорович 1921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Коксухов</a:t>
            </a:r>
            <a:r>
              <a:rPr lang="ru-RU" dirty="0" smtClean="0">
                <a:latin typeface="Georgia" panose="02040502050405020303" pitchFamily="18" charset="0"/>
              </a:rPr>
              <a:t> Иван Егорович 1901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Котухов</a:t>
            </a:r>
            <a:r>
              <a:rPr lang="ru-RU" dirty="0" smtClean="0">
                <a:latin typeface="Georgia" panose="02040502050405020303" pitchFamily="18" charset="0"/>
              </a:rPr>
              <a:t> Иван Егорович 1901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Кротков Константин </a:t>
            </a:r>
            <a:r>
              <a:rPr lang="ru-RU" dirty="0">
                <a:latin typeface="Georgia" panose="02040502050405020303" pitchFamily="18" charset="0"/>
              </a:rPr>
              <a:t>П</a:t>
            </a:r>
            <a:r>
              <a:rPr lang="ru-RU" dirty="0" smtClean="0">
                <a:latin typeface="Georgia" panose="02040502050405020303" pitchFamily="18" charset="0"/>
              </a:rPr>
              <a:t>авлович 1919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Кичигин Михаил Сергеевич 1917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Колчин Михаил Антонович 1898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Леопа</a:t>
            </a:r>
            <a:r>
              <a:rPr lang="ru-RU" dirty="0" smtClean="0">
                <a:latin typeface="Georgia" panose="02040502050405020303" pitchFamily="18" charset="0"/>
              </a:rPr>
              <a:t> Василий Данилович 1924 г.р.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491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op-fon.com/uploads/posts/2023-02/1675594787_top-fon-com-p-georgievskaya-lenta-fon-dlya-prezentatsii-2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0217" y="2752285"/>
            <a:ext cx="5151566" cy="13534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508" y="444136"/>
            <a:ext cx="5242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0375" y="505097"/>
            <a:ext cx="516536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Georgia" panose="02040502050405020303" pitchFamily="18" charset="0"/>
              </a:rPr>
              <a:t>Мельников Петр Михайлович 1909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Микешин Федор Анатольевич 1912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Мартынов </a:t>
            </a:r>
            <a:r>
              <a:rPr lang="ru-RU" dirty="0" smtClean="0">
                <a:latin typeface="Georgia" panose="02040502050405020303" pitchFamily="18" charset="0"/>
              </a:rPr>
              <a:t>Потап </a:t>
            </a:r>
            <a:r>
              <a:rPr lang="ru-RU" dirty="0" smtClean="0">
                <a:latin typeface="Georgia" panose="02040502050405020303" pitchFamily="18" charset="0"/>
              </a:rPr>
              <a:t>Михайлович 1901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Резвицкий</a:t>
            </a:r>
            <a:r>
              <a:rPr lang="ru-RU" dirty="0" smtClean="0">
                <a:latin typeface="Georgia" panose="02040502050405020303" pitchFamily="18" charset="0"/>
              </a:rPr>
              <a:t> Константин Самойлович 1926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Сучков Иван Семёнович 1923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Скавыш Иван Васильевич 1923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Тышко Василий Алексеевич 1924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Удобкин</a:t>
            </a:r>
            <a:r>
              <a:rPr lang="ru-RU" dirty="0" smtClean="0">
                <a:latin typeface="Georgia" panose="02040502050405020303" pitchFamily="18" charset="0"/>
              </a:rPr>
              <a:t> Николай Герасимович 1924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Урюпин Павел Николаевич 1923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Хлус</a:t>
            </a:r>
            <a:r>
              <a:rPr lang="ru-RU" dirty="0" smtClean="0">
                <a:latin typeface="Georgia" panose="02040502050405020303" pitchFamily="18" charset="0"/>
              </a:rPr>
              <a:t> Сергей Петрович 1913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Черняк Иван Моисеевич 1919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Царюк</a:t>
            </a:r>
            <a:r>
              <a:rPr lang="ru-RU" dirty="0" smtClean="0">
                <a:latin typeface="Georgia" panose="02040502050405020303" pitchFamily="18" charset="0"/>
              </a:rPr>
              <a:t> Иван Тарасович 1920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Царюк</a:t>
            </a:r>
            <a:r>
              <a:rPr lang="ru-RU" dirty="0" smtClean="0">
                <a:latin typeface="Georgia" panose="02040502050405020303" pitchFamily="18" charset="0"/>
              </a:rPr>
              <a:t> Николай Тимофеевич 1920 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Верещагин Александр Егорович 1926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Козлов Григорий Павлович 1914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Качуро</a:t>
            </a:r>
            <a:r>
              <a:rPr lang="ru-RU" dirty="0" smtClean="0">
                <a:latin typeface="Georgia" panose="02040502050405020303" pitchFamily="18" charset="0"/>
              </a:rPr>
              <a:t> Василий Михайлович 1911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Масалкин</a:t>
            </a:r>
            <a:r>
              <a:rPr lang="ru-RU" dirty="0" smtClean="0">
                <a:latin typeface="Georgia" panose="02040502050405020303" pitchFamily="18" charset="0"/>
              </a:rPr>
              <a:t> Карп Сергеевич 1913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Маслов Иван Александрович 1924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Михайлов Егор Степанович 1918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Тиунов Владимир Кузьмич 1926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Шикунов Михаил Алексеевич 1918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Прокопьев Иван Иванович 1918 г.р.</a:t>
            </a: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7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op-fon.com/uploads/posts/2023-02/1675594787_top-fon-com-p-georgievskaya-lenta-fon-dlya-prezentatsii-2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0217" y="2752285"/>
            <a:ext cx="5151566" cy="13534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508" y="444136"/>
            <a:ext cx="5242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0375" y="505097"/>
            <a:ext cx="56791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Georgia" panose="02040502050405020303" pitchFamily="18" charset="0"/>
              </a:rPr>
              <a:t>Рудковский Михаил Васильевич 1925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Ропанович</a:t>
            </a: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dirty="0" smtClean="0">
                <a:latin typeface="Georgia" panose="02040502050405020303" pitchFamily="18" charset="0"/>
              </a:rPr>
              <a:t>Евгений (</a:t>
            </a:r>
            <a:r>
              <a:rPr lang="ru-RU" dirty="0" err="1" smtClean="0">
                <a:latin typeface="Georgia" panose="02040502050405020303" pitchFamily="18" charset="0"/>
              </a:rPr>
              <a:t>Генадий</a:t>
            </a:r>
            <a:r>
              <a:rPr lang="ru-RU" dirty="0" smtClean="0">
                <a:latin typeface="Georgia" panose="02040502050405020303" pitchFamily="18" charset="0"/>
              </a:rPr>
              <a:t>) Осипович </a:t>
            </a:r>
            <a:r>
              <a:rPr lang="ru-RU" dirty="0" smtClean="0">
                <a:latin typeface="Georgia" panose="02040502050405020303" pitchFamily="18" charset="0"/>
              </a:rPr>
              <a:t>1927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Свинко</a:t>
            </a:r>
            <a:r>
              <a:rPr lang="ru-RU" dirty="0" smtClean="0">
                <a:latin typeface="Georgia" panose="02040502050405020303" pitchFamily="18" charset="0"/>
              </a:rPr>
              <a:t> Антон Иванович 1924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Свинко</a:t>
            </a:r>
            <a:r>
              <a:rPr lang="ru-RU" dirty="0" smtClean="0">
                <a:latin typeface="Georgia" panose="02040502050405020303" pitchFamily="18" charset="0"/>
              </a:rPr>
              <a:t> Сергей Иванович 1906 г.р.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99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</a:t>
            </a:r>
            <a:r>
              <a:rPr lang="ru-RU" sz="7200" b="1" i="1" dirty="0" smtClean="0">
                <a:latin typeface="Georgia" panose="02040502050405020303" pitchFamily="18" charset="0"/>
              </a:rPr>
              <a:t>Красноярский край </a:t>
            </a:r>
            <a:endParaRPr lang="ru-RU" sz="7200" b="1" i="1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7200" dirty="0" smtClean="0">
                <a:latin typeface="Georgia" panose="02040502050405020303" pitchFamily="18" charset="0"/>
              </a:rPr>
              <a:t>       </a:t>
            </a:r>
            <a:r>
              <a:rPr lang="ru-RU" sz="7200" b="1" i="1" dirty="0" err="1" smtClean="0">
                <a:latin typeface="Georgia" panose="02040502050405020303" pitchFamily="18" charset="0"/>
              </a:rPr>
              <a:t>Манский</a:t>
            </a:r>
            <a:r>
              <a:rPr lang="ru-RU" sz="7200" b="1" i="1" dirty="0" smtClean="0">
                <a:latin typeface="Georgia" panose="02040502050405020303" pitchFamily="18" charset="0"/>
              </a:rPr>
              <a:t> район</a:t>
            </a:r>
          </a:p>
          <a:p>
            <a:pPr marL="0" indent="0">
              <a:buNone/>
            </a:pPr>
            <a:r>
              <a:rPr lang="ru-RU" sz="7200" b="1" i="1" dirty="0" smtClean="0">
                <a:latin typeface="Georgia" panose="02040502050405020303" pitchFamily="18" charset="0"/>
              </a:rPr>
              <a:t>          д. Самарка</a:t>
            </a:r>
            <a:endParaRPr lang="ru-RU" sz="7200" b="1" i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01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684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latin typeface="Georgia" panose="02040502050405020303" pitchFamily="18" charset="0"/>
              </a:rPr>
              <a:t>   </a:t>
            </a:r>
            <a:r>
              <a:rPr lang="ru-RU" sz="8000" b="1" i="1" dirty="0" smtClean="0">
                <a:latin typeface="Georgia" panose="02040502050405020303" pitchFamily="18" charset="0"/>
              </a:rPr>
              <a:t>Красноярский край</a:t>
            </a:r>
            <a:endParaRPr lang="ru-RU" sz="8000" b="1" i="1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714625"/>
            <a:ext cx="10515600" cy="40005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                   </a:t>
            </a:r>
            <a:r>
              <a:rPr lang="ru-RU" sz="6600" b="1" i="1" dirty="0" err="1" smtClean="0">
                <a:latin typeface="Georgia" panose="02040502050405020303" pitchFamily="18" charset="0"/>
              </a:rPr>
              <a:t>Манский</a:t>
            </a:r>
            <a:r>
              <a:rPr lang="ru-RU" sz="6600" b="1" i="1" dirty="0" smtClean="0">
                <a:latin typeface="Georgia" panose="02040502050405020303" pitchFamily="18" charset="0"/>
              </a:rPr>
              <a:t> район</a:t>
            </a:r>
          </a:p>
          <a:p>
            <a:pPr marL="0" indent="0">
              <a:buNone/>
            </a:pPr>
            <a:r>
              <a:rPr lang="ru-RU" sz="6600" b="1" i="1" dirty="0" smtClean="0">
                <a:latin typeface="Georgia" panose="02040502050405020303" pitchFamily="18" charset="0"/>
              </a:rPr>
              <a:t>          п. </a:t>
            </a:r>
            <a:r>
              <a:rPr lang="ru-RU" sz="6600" b="1" i="1" dirty="0" err="1" smtClean="0">
                <a:latin typeface="Georgia" panose="02040502050405020303" pitchFamily="18" charset="0"/>
              </a:rPr>
              <a:t>Камарчага</a:t>
            </a:r>
            <a:endParaRPr lang="ru-RU" sz="6600" b="1" i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54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op-fon.com/uploads/posts/2023-02/1675594787_top-fon-com-p-georgievskaya-lenta-fon-dlya-prezentatsii-2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0217" y="2752285"/>
            <a:ext cx="5151566" cy="13534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6057" y="1036319"/>
            <a:ext cx="50858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Georgia" panose="02040502050405020303" pitchFamily="18" charset="0"/>
              </a:rPr>
              <a:t>Коновалов Василий Васильевич 1913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Коновалов Михаил Максимович 1922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Удодов Александр Никифорович 1923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Бука Иван Максимович 1918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Голубцов Александр Сергеевич 1907 </a:t>
            </a:r>
            <a:r>
              <a:rPr lang="ru-RU" dirty="0" smtClean="0">
                <a:latin typeface="Georgia" panose="02040502050405020303" pitchFamily="18" charset="0"/>
              </a:rPr>
              <a:t>г.р.</a:t>
            </a:r>
            <a:endParaRPr lang="ru-RU" dirty="0" smtClean="0">
              <a:latin typeface="Georgia" panose="02040502050405020303" pitchFamily="18" charset="0"/>
            </a:endParaRPr>
          </a:p>
          <a:p>
            <a:r>
              <a:rPr lang="ru-RU" dirty="0" smtClean="0">
                <a:latin typeface="Georgia" panose="02040502050405020303" pitchFamily="18" charset="0"/>
              </a:rPr>
              <a:t>Новиков Степан Кириллович 1914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Пузинин</a:t>
            </a:r>
            <a:r>
              <a:rPr lang="ru-RU" dirty="0" smtClean="0">
                <a:latin typeface="Georgia" panose="02040502050405020303" pitchFamily="18" charset="0"/>
              </a:rPr>
              <a:t> Георгий Никифорович 1918 г.р.</a:t>
            </a:r>
          </a:p>
        </p:txBody>
      </p:sp>
    </p:spTree>
    <p:extLst>
      <p:ext uri="{BB962C8B-B14F-4D97-AF65-F5344CB8AC3E}">
        <p14:creationId xmlns:p14="http://schemas.microsoft.com/office/powerpoint/2010/main" val="353069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    </a:t>
            </a:r>
            <a:r>
              <a:rPr lang="ru-RU" sz="8000" b="1" i="1" dirty="0" smtClean="0">
                <a:latin typeface="Georgia" panose="02040502050405020303" pitchFamily="18" charset="0"/>
              </a:rPr>
              <a:t>Красноярский край</a:t>
            </a:r>
            <a:endParaRPr lang="ru-RU" sz="8000" b="1" i="1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7200" dirty="0" smtClean="0">
                <a:latin typeface="Georgia" panose="02040502050405020303" pitchFamily="18" charset="0"/>
              </a:rPr>
              <a:t>       </a:t>
            </a:r>
            <a:r>
              <a:rPr lang="ru-RU" sz="7200" b="1" i="1" dirty="0" err="1" smtClean="0">
                <a:latin typeface="Georgia" panose="02040502050405020303" pitchFamily="18" charset="0"/>
              </a:rPr>
              <a:t>Манский</a:t>
            </a:r>
            <a:r>
              <a:rPr lang="ru-RU" sz="7200" b="1" i="1" dirty="0" smtClean="0">
                <a:latin typeface="Georgia" panose="02040502050405020303" pitchFamily="18" charset="0"/>
              </a:rPr>
              <a:t> район </a:t>
            </a:r>
          </a:p>
          <a:p>
            <a:pPr marL="0" indent="0">
              <a:buNone/>
            </a:pPr>
            <a:r>
              <a:rPr lang="ru-RU" sz="7200" b="1" i="1" dirty="0" smtClean="0">
                <a:latin typeface="Georgia" panose="02040502050405020303" pitchFamily="18" charset="0"/>
              </a:rPr>
              <a:t>         д. Переездное</a:t>
            </a:r>
            <a:endParaRPr lang="ru-RU" sz="7200" b="1" i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60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op-fon.com/uploads/posts/2023-02/1675594787_top-fon-com-p-georgievskaya-lenta-fon-dlya-prezentatsii-2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0217" y="2752285"/>
            <a:ext cx="5151566" cy="13534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383" y="444136"/>
            <a:ext cx="5242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/>
              <a:t> </a:t>
            </a:r>
            <a:endParaRPr lang="ru-RU" sz="36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60376" y="1471749"/>
            <a:ext cx="52698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Georgia" panose="02040502050405020303" pitchFamily="18" charset="0"/>
              </a:rPr>
              <a:t>Дебушев</a:t>
            </a:r>
            <a:r>
              <a:rPr lang="ru-RU" dirty="0" smtClean="0">
                <a:latin typeface="Georgia" panose="02040502050405020303" pitchFamily="18" charset="0"/>
              </a:rPr>
              <a:t> Илья Ефимович 1923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Дебушев</a:t>
            </a:r>
            <a:r>
              <a:rPr lang="ru-RU" dirty="0" smtClean="0">
                <a:latin typeface="Georgia" panose="02040502050405020303" pitchFamily="18" charset="0"/>
              </a:rPr>
              <a:t> Константин Ефимович 1927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Дербеко</a:t>
            </a:r>
            <a:r>
              <a:rPr lang="ru-RU" dirty="0" smtClean="0">
                <a:latin typeface="Georgia" panose="02040502050405020303" pitchFamily="18" charset="0"/>
              </a:rPr>
              <a:t> Сергей Павлович 1925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Комиссаров Иван Ефимович 1925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Миклушов</a:t>
            </a:r>
            <a:r>
              <a:rPr lang="ru-RU" dirty="0" smtClean="0">
                <a:latin typeface="Georgia" panose="02040502050405020303" pitchFamily="18" charset="0"/>
              </a:rPr>
              <a:t> Василий Ефимович 1919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Яковлев Федор Иванович 1922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Комиссаров Павел Ефимович 1923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Комиссаров Петр Ефимович 1916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Миклушов</a:t>
            </a:r>
            <a:r>
              <a:rPr lang="ru-RU" dirty="0" smtClean="0">
                <a:latin typeface="Georgia" panose="02040502050405020303" pitchFamily="18" charset="0"/>
              </a:rPr>
              <a:t> Степан Ефимович 1920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Столпецкий</a:t>
            </a:r>
            <a:r>
              <a:rPr lang="ru-RU" dirty="0" smtClean="0">
                <a:latin typeface="Georgia" panose="02040502050405020303" pitchFamily="18" charset="0"/>
              </a:rPr>
              <a:t> Сергей Кириллович 1909 г.р.</a:t>
            </a:r>
          </a:p>
        </p:txBody>
      </p:sp>
    </p:spTree>
    <p:extLst>
      <p:ext uri="{BB962C8B-B14F-4D97-AF65-F5344CB8AC3E}">
        <p14:creationId xmlns:p14="http://schemas.microsoft.com/office/powerpoint/2010/main" val="7337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</a:t>
            </a:r>
            <a:r>
              <a:rPr lang="ru-RU" sz="8000" b="1" i="1" dirty="0" smtClean="0">
                <a:latin typeface="Georgia" panose="02040502050405020303" pitchFamily="18" charset="0"/>
              </a:rPr>
              <a:t>Красноярский край</a:t>
            </a:r>
            <a:endParaRPr lang="ru-RU" sz="8000" b="1" i="1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 dirty="0" smtClean="0"/>
              <a:t>                    </a:t>
            </a:r>
            <a:r>
              <a:rPr lang="ru-RU" sz="7200" b="1" i="1" dirty="0" err="1" smtClean="0">
                <a:latin typeface="Georgia" panose="02040502050405020303" pitchFamily="18" charset="0"/>
              </a:rPr>
              <a:t>Манский</a:t>
            </a:r>
            <a:r>
              <a:rPr lang="ru-RU" sz="7200" b="1" i="1" dirty="0" smtClean="0">
                <a:latin typeface="Georgia" panose="02040502050405020303" pitchFamily="18" charset="0"/>
              </a:rPr>
              <a:t> район</a:t>
            </a:r>
          </a:p>
          <a:p>
            <a:pPr marL="0" indent="0">
              <a:buNone/>
            </a:pPr>
            <a:r>
              <a:rPr lang="ru-RU" sz="7200" b="1" i="1" dirty="0" smtClean="0">
                <a:latin typeface="Georgia" panose="02040502050405020303" pitchFamily="18" charset="0"/>
              </a:rPr>
              <a:t>            д. Правый </a:t>
            </a:r>
            <a:endParaRPr lang="ru-RU" sz="7200" b="1" i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16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op-fon.com/uploads/posts/2023-02/1675594787_top-fon-com-p-georgievskaya-lenta-fon-dlya-prezentatsii-2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0217" y="2752285"/>
            <a:ext cx="5151566" cy="13534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5575" y="444136"/>
            <a:ext cx="52425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i="1" dirty="0" smtClean="0">
              <a:latin typeface="Georgia" panose="02040502050405020303" pitchFamily="18" charset="0"/>
            </a:endParaRPr>
          </a:p>
          <a:p>
            <a:pPr algn="ctr"/>
            <a:endParaRPr lang="ru-RU" sz="3600" b="1" i="1" dirty="0"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4766" y="1305910"/>
            <a:ext cx="5042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Georgia" panose="02040502050405020303" pitchFamily="18" charset="0"/>
              </a:rPr>
              <a:t>Афанасьев Иван </a:t>
            </a:r>
            <a:r>
              <a:rPr lang="ru-RU" dirty="0" err="1" smtClean="0">
                <a:latin typeface="Georgia" panose="02040502050405020303" pitchFamily="18" charset="0"/>
              </a:rPr>
              <a:t>Ефтихеевич</a:t>
            </a:r>
            <a:r>
              <a:rPr lang="ru-RU" dirty="0" smtClean="0">
                <a:latin typeface="Georgia" panose="02040502050405020303" pitchFamily="18" charset="0"/>
              </a:rPr>
              <a:t> 1982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Жижев</a:t>
            </a:r>
            <a:r>
              <a:rPr lang="ru-RU" dirty="0" smtClean="0">
                <a:latin typeface="Georgia" panose="02040502050405020303" pitchFamily="18" charset="0"/>
              </a:rPr>
              <a:t> Яков Иванович 1911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Рыбинский Петр Иванович 1922 г.р.</a:t>
            </a: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13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200" dirty="0" smtClean="0">
                <a:latin typeface="Georgia" panose="02040502050405020303" pitchFamily="18" charset="0"/>
              </a:rPr>
              <a:t>   </a:t>
            </a:r>
            <a:r>
              <a:rPr lang="ru-RU" sz="7200" b="1" i="1" dirty="0" smtClean="0">
                <a:latin typeface="Georgia" panose="02040502050405020303" pitchFamily="18" charset="0"/>
              </a:rPr>
              <a:t>Красноярский край</a:t>
            </a:r>
            <a:endParaRPr lang="ru-RU" sz="7200" b="1" i="1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7200" dirty="0" smtClean="0">
                <a:latin typeface="Georgia" panose="02040502050405020303" pitchFamily="18" charset="0"/>
              </a:rPr>
              <a:t>       </a:t>
            </a:r>
            <a:r>
              <a:rPr lang="ru-RU" sz="7200" b="1" i="1" dirty="0" err="1" smtClean="0">
                <a:latin typeface="Georgia" panose="02040502050405020303" pitchFamily="18" charset="0"/>
              </a:rPr>
              <a:t>Манский</a:t>
            </a:r>
            <a:r>
              <a:rPr lang="ru-RU" sz="7200" b="1" i="1" dirty="0" smtClean="0">
                <a:latin typeface="Georgia" panose="02040502050405020303" pitchFamily="18" charset="0"/>
              </a:rPr>
              <a:t> район</a:t>
            </a:r>
          </a:p>
          <a:p>
            <a:pPr marL="0" indent="0">
              <a:buNone/>
            </a:pPr>
            <a:r>
              <a:rPr lang="ru-RU" sz="7200" b="1" i="1" dirty="0" smtClean="0">
                <a:latin typeface="Georgia" panose="02040502050405020303" pitchFamily="18" charset="0"/>
              </a:rPr>
              <a:t>        д. </a:t>
            </a:r>
            <a:r>
              <a:rPr lang="ru-RU" sz="7200" b="1" i="1" dirty="0" err="1" smtClean="0">
                <a:latin typeface="Georgia" panose="02040502050405020303" pitchFamily="18" charset="0"/>
              </a:rPr>
              <a:t>Новосельск</a:t>
            </a:r>
            <a:endParaRPr lang="ru-RU" sz="7200" b="1" i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38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op-fon.com/uploads/posts/2023-02/1675594787_top-fon-com-p-georgievskaya-lenta-fon-dlya-prezentatsii-2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0217" y="2752285"/>
            <a:ext cx="5151566" cy="13534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508" y="444136"/>
            <a:ext cx="52425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i="1" dirty="0" smtClean="0">
              <a:latin typeface="Georgia" panose="02040502050405020303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0375" y="1001487"/>
            <a:ext cx="526986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Georgia" panose="02040502050405020303" pitchFamily="18" charset="0"/>
              </a:rPr>
              <a:t>Архипенко Иосиф Антонович 1900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Безуклов</a:t>
            </a:r>
            <a:r>
              <a:rPr lang="ru-RU" dirty="0" smtClean="0">
                <a:latin typeface="Georgia" panose="02040502050405020303" pitchFamily="18" charset="0"/>
              </a:rPr>
              <a:t> Петр Константинович 1897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Борозняк</a:t>
            </a:r>
            <a:r>
              <a:rPr lang="ru-RU" dirty="0" smtClean="0">
                <a:latin typeface="Georgia" panose="02040502050405020303" pitchFamily="18" charset="0"/>
              </a:rPr>
              <a:t> Иосиф </a:t>
            </a:r>
            <a:r>
              <a:rPr lang="ru-RU" dirty="0" err="1" smtClean="0">
                <a:latin typeface="Georgia" panose="02040502050405020303" pitchFamily="18" charset="0"/>
              </a:rPr>
              <a:t>Ксенофонтович</a:t>
            </a:r>
            <a:r>
              <a:rPr lang="ru-RU" dirty="0" smtClean="0">
                <a:latin typeface="Georgia" panose="02040502050405020303" pitchFamily="18" charset="0"/>
              </a:rPr>
              <a:t> 1912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Вильчевский</a:t>
            </a:r>
            <a:r>
              <a:rPr lang="ru-RU" dirty="0" smtClean="0">
                <a:latin typeface="Georgia" panose="02040502050405020303" pitchFamily="18" charset="0"/>
              </a:rPr>
              <a:t> Федор Александрович 1915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Вильчевский</a:t>
            </a:r>
            <a:r>
              <a:rPr lang="ru-RU" dirty="0" smtClean="0">
                <a:latin typeface="Georgia" panose="02040502050405020303" pitchFamily="18" charset="0"/>
              </a:rPr>
              <a:t> Семен Алексеевич 1910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Вильчевский</a:t>
            </a:r>
            <a:r>
              <a:rPr lang="ru-RU" dirty="0" smtClean="0">
                <a:latin typeface="Georgia" panose="02040502050405020303" pitchFamily="18" charset="0"/>
              </a:rPr>
              <a:t> Николай Александрович 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Вильчевский</a:t>
            </a:r>
            <a:r>
              <a:rPr lang="ru-RU" dirty="0" smtClean="0">
                <a:latin typeface="Georgia" panose="02040502050405020303" pitchFamily="18" charset="0"/>
              </a:rPr>
              <a:t> Александр Александрович 1915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Вольж</a:t>
            </a:r>
            <a:r>
              <a:rPr lang="ru-RU" dirty="0" smtClean="0">
                <a:latin typeface="Georgia" panose="02040502050405020303" pitchFamily="18" charset="0"/>
              </a:rPr>
              <a:t> Оскар </a:t>
            </a:r>
            <a:r>
              <a:rPr lang="ru-RU" dirty="0" err="1" smtClean="0">
                <a:latin typeface="Georgia" panose="02040502050405020303" pitchFamily="18" charset="0"/>
              </a:rPr>
              <a:t>Августович</a:t>
            </a:r>
            <a:r>
              <a:rPr lang="ru-RU" dirty="0" smtClean="0">
                <a:latin typeface="Georgia" panose="02040502050405020303" pitchFamily="18" charset="0"/>
              </a:rPr>
              <a:t> 1923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Дебушев</a:t>
            </a:r>
            <a:r>
              <a:rPr lang="ru-RU" dirty="0" smtClean="0">
                <a:latin typeface="Georgia" panose="02040502050405020303" pitchFamily="18" charset="0"/>
              </a:rPr>
              <a:t> Илья Ефимович 1923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Есюкевич</a:t>
            </a:r>
            <a:r>
              <a:rPr lang="ru-RU" dirty="0" smtClean="0">
                <a:latin typeface="Georgia" panose="02040502050405020303" pitchFamily="18" charset="0"/>
              </a:rPr>
              <a:t> Григорий Иванович 1908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Карпович</a:t>
            </a:r>
            <a:r>
              <a:rPr lang="ru-RU" dirty="0" smtClean="0">
                <a:latin typeface="Georgia" panose="02040502050405020303" pitchFamily="18" charset="0"/>
              </a:rPr>
              <a:t> Александр Борисович 1920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Комиссаров Семен Васильевич 1910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Корсак Владимир </a:t>
            </a:r>
            <a:r>
              <a:rPr lang="ru-RU" dirty="0" err="1" smtClean="0">
                <a:latin typeface="Georgia" panose="02040502050405020303" pitchFamily="18" charset="0"/>
              </a:rPr>
              <a:t>Селиверстович</a:t>
            </a:r>
            <a:r>
              <a:rPr lang="ru-RU" dirty="0" smtClean="0">
                <a:latin typeface="Georgia" panose="02040502050405020303" pitchFamily="18" charset="0"/>
              </a:rPr>
              <a:t> 1920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Курец</a:t>
            </a:r>
            <a:r>
              <a:rPr lang="ru-RU" dirty="0" smtClean="0">
                <a:latin typeface="Georgia" panose="02040502050405020303" pitchFamily="18" charset="0"/>
              </a:rPr>
              <a:t> Александр Николаевич 1920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Конев Семен Петрович 1927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Лешок</a:t>
            </a:r>
            <a:r>
              <a:rPr lang="ru-RU" dirty="0" smtClean="0">
                <a:latin typeface="Georgia" panose="02040502050405020303" pitchFamily="18" charset="0"/>
              </a:rPr>
              <a:t> Иван Иванович 1916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Лешок</a:t>
            </a:r>
            <a:r>
              <a:rPr lang="ru-RU" dirty="0" smtClean="0">
                <a:latin typeface="Georgia" panose="02040502050405020303" pitchFamily="18" charset="0"/>
              </a:rPr>
              <a:t> Владимир Иванович 1926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Раков Прокопий </a:t>
            </a:r>
            <a:r>
              <a:rPr lang="ru-RU" dirty="0" err="1" smtClean="0">
                <a:latin typeface="Georgia" panose="02040502050405020303" pitchFamily="18" charset="0"/>
              </a:rPr>
              <a:t>Севостьянович</a:t>
            </a:r>
            <a:r>
              <a:rPr lang="ru-RU" dirty="0" smtClean="0">
                <a:latin typeface="Georgia" panose="02040502050405020303" pitchFamily="18" charset="0"/>
              </a:rPr>
              <a:t> 1912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Танкович</a:t>
            </a:r>
            <a:r>
              <a:rPr lang="ru-RU" dirty="0" smtClean="0">
                <a:latin typeface="Georgia" panose="02040502050405020303" pitchFamily="18" charset="0"/>
              </a:rPr>
              <a:t> Михаил Васильевич 1919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Медюк</a:t>
            </a:r>
            <a:r>
              <a:rPr lang="ru-RU" dirty="0" smtClean="0">
                <a:latin typeface="Georgia" panose="02040502050405020303" pitchFamily="18" charset="0"/>
              </a:rPr>
              <a:t> Михаил Алексеевич 1921 г.р.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241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op-fon.com/uploads/posts/2023-02/1675594787_top-fon-com-p-georgievskaya-lenta-fon-dlya-prezentatsii-2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0217" y="2752285"/>
            <a:ext cx="5151566" cy="13534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508" y="444136"/>
            <a:ext cx="524256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Georgia" panose="02040502050405020303" pitchFamily="18" charset="0"/>
              </a:rPr>
              <a:t>Эглат</a:t>
            </a:r>
            <a:r>
              <a:rPr lang="ru-RU" dirty="0" smtClean="0">
                <a:latin typeface="Georgia" panose="02040502050405020303" pitchFamily="18" charset="0"/>
              </a:rPr>
              <a:t> Альберт Осипович 1921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Юшко Андрей Алексеевич 1921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Архипенко Михаил Иосифович 1922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Архипенко Иван Антонович 1924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Бобрик Владимир Александрович 1926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Васильев Григорий Васильевич 1905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Вильчевский</a:t>
            </a:r>
            <a:r>
              <a:rPr lang="ru-RU" dirty="0" smtClean="0">
                <a:latin typeface="Georgia" panose="02040502050405020303" pitchFamily="18" charset="0"/>
              </a:rPr>
              <a:t> Петр Антонович 1911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Вильчевский</a:t>
            </a:r>
            <a:r>
              <a:rPr lang="ru-RU" dirty="0" smtClean="0">
                <a:latin typeface="Georgia" panose="02040502050405020303" pitchFamily="18" charset="0"/>
              </a:rPr>
              <a:t> Адам Антонович 1908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Коваленко Михаил Константинович 1913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Купреев</a:t>
            </a:r>
            <a:r>
              <a:rPr lang="ru-RU" dirty="0" smtClean="0">
                <a:latin typeface="Georgia" panose="02040502050405020303" pitchFamily="18" charset="0"/>
              </a:rPr>
              <a:t> Андрей Ефимович 1906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Купреев</a:t>
            </a:r>
            <a:r>
              <a:rPr lang="ru-RU" dirty="0" smtClean="0">
                <a:latin typeface="Georgia" panose="02040502050405020303" pitchFamily="18" charset="0"/>
              </a:rPr>
              <a:t> Виктор Тимофеевич 1923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Курец</a:t>
            </a:r>
            <a:r>
              <a:rPr lang="ru-RU" dirty="0" smtClean="0">
                <a:latin typeface="Georgia" panose="02040502050405020303" pitchFamily="18" charset="0"/>
              </a:rPr>
              <a:t> Николай Андреевич 1923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Курец</a:t>
            </a:r>
            <a:r>
              <a:rPr lang="ru-RU" dirty="0" smtClean="0">
                <a:latin typeface="Georgia" panose="02040502050405020303" pitchFamily="18" charset="0"/>
              </a:rPr>
              <a:t> Семен Андреевич 1926 г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Курец</a:t>
            </a:r>
            <a:r>
              <a:rPr lang="ru-RU" dirty="0" smtClean="0">
                <a:latin typeface="Georgia" panose="02040502050405020303" pitchFamily="18" charset="0"/>
              </a:rPr>
              <a:t> Павел Петрович 1915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Курец</a:t>
            </a:r>
            <a:r>
              <a:rPr lang="ru-RU" dirty="0" smtClean="0">
                <a:latin typeface="Georgia" panose="02040502050405020303" pitchFamily="18" charset="0"/>
              </a:rPr>
              <a:t> Владимир Яковлевич 1923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Курец</a:t>
            </a:r>
            <a:r>
              <a:rPr lang="ru-RU" dirty="0" smtClean="0">
                <a:latin typeface="Georgia" panose="02040502050405020303" pitchFamily="18" charset="0"/>
              </a:rPr>
              <a:t> Игнатий Павлович 1923 г.р.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738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op-fon.com/uploads/posts/2023-02/1675594787_top-fon-com-p-georgievskaya-lenta-fon-dlya-prezentatsii-2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0217" y="2752285"/>
            <a:ext cx="5151566" cy="13534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575" y="298938"/>
            <a:ext cx="3862754" cy="607958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387361" y="443961"/>
            <a:ext cx="32179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Антоненко Надежда Михайловна </a:t>
            </a:r>
          </a:p>
          <a:p>
            <a:r>
              <a:rPr lang="ru-RU" i="1" dirty="0">
                <a:latin typeface="Georgia" panose="02040502050405020303" pitchFamily="18" charset="0"/>
              </a:rPr>
              <a:t>Родилась </a:t>
            </a:r>
            <a:r>
              <a:rPr lang="ru-RU" i="1" dirty="0" smtClean="0">
                <a:latin typeface="Georgia" panose="02040502050405020303" pitchFamily="18" charset="0"/>
              </a:rPr>
              <a:t>25.08.1923 г. </a:t>
            </a:r>
            <a:r>
              <a:rPr lang="ru-RU" i="1" dirty="0">
                <a:latin typeface="Georgia" panose="02040502050405020303" pitchFamily="18" charset="0"/>
              </a:rPr>
              <a:t>в  </a:t>
            </a:r>
            <a:endParaRPr lang="ru-RU" i="1" dirty="0" smtClean="0">
              <a:latin typeface="Georgia" panose="02040502050405020303" pitchFamily="18" charset="0"/>
            </a:endParaRPr>
          </a:p>
          <a:p>
            <a:r>
              <a:rPr lang="ru-RU" i="1" dirty="0" smtClean="0">
                <a:latin typeface="Georgia" panose="02040502050405020303" pitchFamily="18" charset="0"/>
              </a:rPr>
              <a:t>г</a:t>
            </a:r>
            <a:r>
              <a:rPr lang="ru-RU" i="1" dirty="0">
                <a:latin typeface="Georgia" panose="02040502050405020303" pitchFamily="18" charset="0"/>
              </a:rPr>
              <a:t>. Торжок </a:t>
            </a:r>
            <a:r>
              <a:rPr lang="ru-RU" i="1" dirty="0" smtClean="0">
                <a:latin typeface="Georgia" panose="02040502050405020303" pitchFamily="18" charset="0"/>
              </a:rPr>
              <a:t>Калининской обл</a:t>
            </a:r>
            <a:r>
              <a:rPr lang="ru-RU" i="1" dirty="0">
                <a:latin typeface="Georgia" panose="02040502050405020303" pitchFamily="18" charset="0"/>
              </a:rPr>
              <a:t>.</a:t>
            </a:r>
          </a:p>
          <a:p>
            <a:r>
              <a:rPr lang="ru-RU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Призвана в </a:t>
            </a:r>
            <a:r>
              <a:rPr lang="ru-RU" i="1" dirty="0">
                <a:latin typeface="Georgia" panose="02040502050405020303" pitchFamily="18" charset="0"/>
              </a:rPr>
              <a:t>марте 1942 РВК г. Торжка.</a:t>
            </a:r>
          </a:p>
          <a:p>
            <a:r>
              <a:rPr lang="ru-RU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Награждена </a:t>
            </a:r>
            <a:r>
              <a:rPr lang="ru-RU" i="1" dirty="0">
                <a:latin typeface="Georgia" panose="02040502050405020303" pitchFamily="18" charset="0"/>
              </a:rPr>
              <a:t>Орденом </a:t>
            </a:r>
            <a:r>
              <a:rPr lang="ru-RU" i="1" dirty="0" smtClean="0">
                <a:latin typeface="Georgia" panose="02040502050405020303" pitchFamily="18" charset="0"/>
              </a:rPr>
              <a:t>«Красной звезды».</a:t>
            </a:r>
            <a:endParaRPr lang="ru-RU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74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op-fon.com/uploads/posts/2023-02/1675594787_top-fon-com-p-georgievskaya-lenta-fon-dlya-prezentatsii-2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687" y="298939"/>
            <a:ext cx="5151566" cy="13534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68" y="298939"/>
            <a:ext cx="3815863" cy="62249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92868" y="439615"/>
            <a:ext cx="38363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err="1" smtClean="0">
                <a:latin typeface="Georgia" panose="02040502050405020303" pitchFamily="18" charset="0"/>
              </a:rPr>
              <a:t>Баськов</a:t>
            </a:r>
            <a:r>
              <a:rPr lang="ru-RU" b="1" i="1" dirty="0" smtClean="0">
                <a:latin typeface="Georgia" panose="02040502050405020303" pitchFamily="18" charset="0"/>
              </a:rPr>
              <a:t> Макар Дмитриевич</a:t>
            </a:r>
          </a:p>
          <a:p>
            <a:r>
              <a:rPr lang="ru-RU" i="1" dirty="0" smtClean="0">
                <a:latin typeface="Georgia" panose="02040502050405020303" pitchFamily="18" charset="0"/>
              </a:rPr>
              <a:t>Родился 01.05.1916  г.</a:t>
            </a:r>
          </a:p>
          <a:p>
            <a:r>
              <a:rPr lang="ru-RU" i="1" dirty="0" smtClean="0">
                <a:latin typeface="Georgia" panose="02040502050405020303" pitchFamily="18" charset="0"/>
              </a:rPr>
              <a:t> в </a:t>
            </a:r>
            <a:r>
              <a:rPr lang="ru-RU" i="1" dirty="0" err="1" smtClean="0">
                <a:latin typeface="Georgia" panose="02040502050405020303" pitchFamily="18" charset="0"/>
              </a:rPr>
              <a:t>Манском</a:t>
            </a:r>
            <a:r>
              <a:rPr lang="ru-RU" i="1" dirty="0" smtClean="0">
                <a:latin typeface="Georgia" panose="02040502050405020303" pitchFamily="18" charset="0"/>
              </a:rPr>
              <a:t> р-не.</a:t>
            </a:r>
          </a:p>
          <a:p>
            <a:endParaRPr lang="ru-RU" i="1" dirty="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96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op-fon.com/uploads/posts/2023-02/1675594787_top-fon-com-p-georgievskaya-lenta-fon-dlya-prezentatsii-2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0217" y="2752285"/>
            <a:ext cx="5151566" cy="13534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4325" y="228600"/>
            <a:ext cx="5305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4325" y="237685"/>
            <a:ext cx="547769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Georgia" panose="02040502050405020303" pitchFamily="18" charset="0"/>
              </a:rPr>
              <a:t>Азаренко Филипп Евсеевич  1896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Азаренко Николай Васильевич 1921 </a:t>
            </a:r>
            <a:r>
              <a:rPr lang="ru-RU" dirty="0" smtClean="0">
                <a:latin typeface="Georgia" panose="02040502050405020303" pitchFamily="18" charset="0"/>
              </a:rPr>
              <a:t>г.р. </a:t>
            </a:r>
            <a:endParaRPr lang="ru-RU" dirty="0" smtClean="0">
              <a:latin typeface="Georgia" panose="02040502050405020303" pitchFamily="18" charset="0"/>
            </a:endParaRPr>
          </a:p>
          <a:p>
            <a:r>
              <a:rPr lang="ru-RU" dirty="0" smtClean="0">
                <a:latin typeface="Georgia" panose="02040502050405020303" pitchFamily="18" charset="0"/>
              </a:rPr>
              <a:t>Анциферов Александр Андреевич  1927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Ананкин</a:t>
            </a:r>
            <a:r>
              <a:rPr lang="ru-RU" dirty="0" smtClean="0">
                <a:latin typeface="Georgia" panose="02040502050405020303" pitchFamily="18" charset="0"/>
              </a:rPr>
              <a:t> Василий Кириллович 1910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Аземша</a:t>
            </a:r>
            <a:r>
              <a:rPr lang="ru-RU" dirty="0" smtClean="0">
                <a:latin typeface="Georgia" panose="02040502050405020303" pitchFamily="18" charset="0"/>
              </a:rPr>
              <a:t> Николай Андреевич 1913 г. 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Абросимов Борис Иванович  1918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Аксенов Александр Степанович 1912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Аксенов Павел Прокопьевич 1912 г.р.</a:t>
            </a:r>
          </a:p>
          <a:p>
            <a:r>
              <a:rPr lang="ru-RU" dirty="0" err="1">
                <a:latin typeface="Georgia" panose="02040502050405020303" pitchFamily="18" charset="0"/>
              </a:rPr>
              <a:t>Б</a:t>
            </a:r>
            <a:r>
              <a:rPr lang="ru-RU" dirty="0" err="1" smtClean="0">
                <a:latin typeface="Georgia" panose="02040502050405020303" pitchFamily="18" charset="0"/>
              </a:rPr>
              <a:t>аськов</a:t>
            </a:r>
            <a:r>
              <a:rPr lang="ru-RU" dirty="0" smtClean="0">
                <a:latin typeface="Georgia" panose="02040502050405020303" pitchFamily="18" charset="0"/>
              </a:rPr>
              <a:t>  Макар Дмитриевич 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Бойко Иван Сидорович  1918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Баринов Михаил Михайлович 1917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Бандурин</a:t>
            </a:r>
            <a:r>
              <a:rPr lang="ru-RU" dirty="0" smtClean="0">
                <a:latin typeface="Georgia" panose="02040502050405020303" pitchFamily="18" charset="0"/>
              </a:rPr>
              <a:t> Иван Сидорович 1924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Болод</a:t>
            </a: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dirty="0" err="1" smtClean="0">
                <a:latin typeface="Georgia" panose="02040502050405020303" pitchFamily="18" charset="0"/>
              </a:rPr>
              <a:t>Арвид</a:t>
            </a:r>
            <a:r>
              <a:rPr lang="ru-RU" dirty="0" smtClean="0">
                <a:latin typeface="Georgia" panose="02040502050405020303" pitchFamily="18" charset="0"/>
              </a:rPr>
              <a:t> Иванович 1921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Бондарь </a:t>
            </a:r>
            <a:r>
              <a:rPr lang="ru-RU" dirty="0" err="1" smtClean="0">
                <a:latin typeface="Georgia" panose="02040502050405020303" pitchFamily="18" charset="0"/>
              </a:rPr>
              <a:t>Федосей</a:t>
            </a:r>
            <a:r>
              <a:rPr lang="ru-RU" dirty="0" smtClean="0">
                <a:latin typeface="Georgia" panose="02040502050405020303" pitchFamily="18" charset="0"/>
              </a:rPr>
              <a:t> Моисеевич  1917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Бандурин</a:t>
            </a:r>
            <a:r>
              <a:rPr lang="ru-RU" dirty="0" smtClean="0">
                <a:latin typeface="Georgia" panose="02040502050405020303" pitchFamily="18" charset="0"/>
              </a:rPr>
              <a:t> Иван Сидорович 1924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Бандурин</a:t>
            </a:r>
            <a:r>
              <a:rPr lang="ru-RU" dirty="0" smtClean="0">
                <a:latin typeface="Georgia" panose="02040502050405020303" pitchFamily="18" charset="0"/>
              </a:rPr>
              <a:t> Сидор Платонович 1895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Балыков Александр Яковлевич 1906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Василенко Василий Федорович 1912 </a:t>
            </a:r>
            <a:r>
              <a:rPr lang="ru-RU" dirty="0" smtClean="0">
                <a:latin typeface="Georgia" panose="02040502050405020303" pitchFamily="18" charset="0"/>
              </a:rPr>
              <a:t>г.р</a:t>
            </a:r>
            <a:r>
              <a:rPr lang="ru-RU" dirty="0" smtClean="0">
                <a:latin typeface="Georgia" panose="02040502050405020303" pitchFamily="18" charset="0"/>
              </a:rPr>
              <a:t>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Воевалко</a:t>
            </a:r>
            <a:r>
              <a:rPr lang="ru-RU" dirty="0" smtClean="0">
                <a:latin typeface="Georgia" panose="02040502050405020303" pitchFamily="18" charset="0"/>
              </a:rPr>
              <a:t> Илья Наумович 1909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Воробьев Николай Алексеевич 1919 </a:t>
            </a:r>
            <a:r>
              <a:rPr lang="ru-RU" dirty="0" smtClean="0">
                <a:latin typeface="Georgia" panose="02040502050405020303" pitchFamily="18" charset="0"/>
              </a:rPr>
              <a:t>г.р</a:t>
            </a:r>
            <a:r>
              <a:rPr lang="ru-RU" dirty="0" smtClean="0">
                <a:latin typeface="Georgia" panose="02040502050405020303" pitchFamily="18" charset="0"/>
              </a:rPr>
              <a:t>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Гафт Никифор Константинович 1909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Гелло</a:t>
            </a:r>
            <a:r>
              <a:rPr lang="ru-RU" dirty="0" smtClean="0">
                <a:latin typeface="Georgia" panose="02040502050405020303" pitchFamily="18" charset="0"/>
              </a:rPr>
              <a:t> Григорий Алексеевич 1926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Герасимов Егор Николаевич 1908 г.р</a:t>
            </a:r>
            <a:r>
              <a:rPr lang="ru-RU" dirty="0" smtClean="0"/>
              <a:t>.        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327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op-fon.com/uploads/posts/2023-02/1675594787_top-fon-com-p-georgievskaya-lenta-fon-dlya-prezentatsii-2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417" y="668508"/>
            <a:ext cx="5151566" cy="13534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93" y="545122"/>
            <a:ext cx="3282824" cy="52929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5525" y="545122"/>
            <a:ext cx="3006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 smtClean="0">
                <a:latin typeface="Georgia" panose="02040502050405020303" pitchFamily="18" charset="0"/>
              </a:rPr>
              <a:t>Бурдинская</a:t>
            </a:r>
            <a:r>
              <a:rPr lang="ru-RU" b="1" i="1" dirty="0" smtClean="0">
                <a:latin typeface="Georgia" panose="02040502050405020303" pitchFamily="18" charset="0"/>
              </a:rPr>
              <a:t> Надежда Федоровна</a:t>
            </a:r>
          </a:p>
          <a:p>
            <a:r>
              <a:rPr lang="ru-RU" i="1" dirty="0" smtClean="0">
                <a:latin typeface="Georgia" panose="02040502050405020303" pitchFamily="18" charset="0"/>
              </a:rPr>
              <a:t>Родилась 15.02.1929 г. в </a:t>
            </a:r>
          </a:p>
          <a:p>
            <a:r>
              <a:rPr lang="ru-RU" i="1" dirty="0" smtClean="0">
                <a:latin typeface="Georgia" panose="02040502050405020303" pitchFamily="18" charset="0"/>
              </a:rPr>
              <a:t>с. Антоновка</a:t>
            </a:r>
          </a:p>
          <a:p>
            <a:r>
              <a:rPr lang="ru-RU" i="1" dirty="0" err="1" smtClean="0">
                <a:latin typeface="Georgia" panose="02040502050405020303" pitchFamily="18" charset="0"/>
              </a:rPr>
              <a:t>Арханского</a:t>
            </a:r>
            <a:r>
              <a:rPr lang="ru-RU" i="1" dirty="0" smtClean="0">
                <a:latin typeface="Georgia" panose="02040502050405020303" pitchFamily="18" charset="0"/>
              </a:rPr>
              <a:t> р-на Амурской обл.</a:t>
            </a:r>
          </a:p>
          <a:p>
            <a:r>
              <a:rPr lang="ru-RU" i="1" dirty="0" smtClean="0">
                <a:latin typeface="Georgia" panose="02040502050405020303" pitchFamily="18" charset="0"/>
              </a:rPr>
              <a:t>Награждена медалью «За Германию</a:t>
            </a:r>
            <a:r>
              <a:rPr lang="ru-RU" b="1" i="1" dirty="0" smtClean="0">
                <a:latin typeface="Georgia" panose="02040502050405020303" pitchFamily="18" charset="0"/>
              </a:rPr>
              <a:t>»</a:t>
            </a:r>
            <a:endParaRPr lang="ru-RU" b="1" i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84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op-fon.com/uploads/posts/2023-02/1675594787_top-fon-com-p-georgievskaya-lenta-fon-dlya-prezentatsii-2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3601" y="462182"/>
            <a:ext cx="3935660" cy="16479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84" y="668215"/>
            <a:ext cx="3472961" cy="51962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88423" y="668215"/>
            <a:ext cx="29278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Georgia" panose="02040502050405020303" pitchFamily="18" charset="0"/>
              </a:rPr>
              <a:t>Демидов Иван Петрович</a:t>
            </a:r>
          </a:p>
          <a:p>
            <a:r>
              <a:rPr lang="ru-RU" i="1" dirty="0" smtClean="0">
                <a:latin typeface="Georgia" panose="02040502050405020303" pitchFamily="18" charset="0"/>
              </a:rPr>
              <a:t>Родился 06.01.1922 г.</a:t>
            </a:r>
          </a:p>
          <a:p>
            <a:r>
              <a:rPr lang="ru-RU" i="1" dirty="0" smtClean="0">
                <a:latin typeface="Georgia" panose="02040502050405020303" pitchFamily="18" charset="0"/>
              </a:rPr>
              <a:t>Умер в 2004</a:t>
            </a:r>
          </a:p>
          <a:p>
            <a:r>
              <a:rPr lang="ru-RU" i="1" dirty="0" smtClean="0">
                <a:latin typeface="Georgia" panose="02040502050405020303" pitchFamily="18" charset="0"/>
              </a:rPr>
              <a:t>Награжден медалью «Жукова»</a:t>
            </a:r>
            <a:endParaRPr lang="ru-RU" i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45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op-fon.com/uploads/posts/2023-02/1675594787_top-fon-com-p-georgievskaya-lenta-fon-dlya-prezentatsii-2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0217" y="2752285"/>
            <a:ext cx="5151566" cy="13534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4" y="677008"/>
            <a:ext cx="3525471" cy="53369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74123" y="606669"/>
            <a:ext cx="28223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Georgia" panose="02040502050405020303" pitchFamily="18" charset="0"/>
              </a:rPr>
              <a:t>Ермаков Николай </a:t>
            </a:r>
            <a:r>
              <a:rPr lang="ru-RU" b="1" i="1" dirty="0" err="1" smtClean="0">
                <a:latin typeface="Georgia" panose="02040502050405020303" pitchFamily="18" charset="0"/>
              </a:rPr>
              <a:t>Изосимович</a:t>
            </a:r>
            <a:endParaRPr lang="ru-RU" b="1" i="1" dirty="0" smtClean="0">
              <a:latin typeface="Georgia" panose="02040502050405020303" pitchFamily="18" charset="0"/>
            </a:endParaRPr>
          </a:p>
          <a:p>
            <a:r>
              <a:rPr lang="ru-RU" i="1" dirty="0" smtClean="0">
                <a:latin typeface="Georgia" panose="02040502050405020303" pitchFamily="18" charset="0"/>
              </a:rPr>
              <a:t>Родился 15.11.1924 г. в</a:t>
            </a:r>
          </a:p>
          <a:p>
            <a:r>
              <a:rPr lang="ru-RU" i="1" dirty="0">
                <a:latin typeface="Georgia" panose="02040502050405020303" pitchFamily="18" charset="0"/>
              </a:rPr>
              <a:t>п</a:t>
            </a:r>
            <a:r>
              <a:rPr lang="ru-RU" i="1" dirty="0" smtClean="0">
                <a:latin typeface="Georgia" panose="02040502050405020303" pitchFamily="18" charset="0"/>
              </a:rPr>
              <a:t>. </a:t>
            </a:r>
            <a:r>
              <a:rPr lang="ru-RU" i="1" dirty="0" err="1" smtClean="0">
                <a:latin typeface="Georgia" panose="02040502050405020303" pitchFamily="18" charset="0"/>
              </a:rPr>
              <a:t>Марьевка</a:t>
            </a:r>
            <a:r>
              <a:rPr lang="ru-RU" i="1" dirty="0" smtClean="0">
                <a:latin typeface="Georgia" panose="02040502050405020303" pitchFamily="18" charset="0"/>
              </a:rPr>
              <a:t> </a:t>
            </a:r>
            <a:r>
              <a:rPr lang="ru-RU" i="1" dirty="0" err="1" smtClean="0">
                <a:latin typeface="Georgia" panose="02040502050405020303" pitchFamily="18" charset="0"/>
              </a:rPr>
              <a:t>Уярского</a:t>
            </a:r>
            <a:r>
              <a:rPr lang="ru-RU" i="1" dirty="0" smtClean="0">
                <a:latin typeface="Georgia" panose="02040502050405020303" pitchFamily="18" charset="0"/>
              </a:rPr>
              <a:t> района Красноярского края</a:t>
            </a:r>
          </a:p>
          <a:p>
            <a:r>
              <a:rPr lang="ru-RU" i="1" dirty="0" smtClean="0">
                <a:latin typeface="Georgia" panose="02040502050405020303" pitchFamily="18" charset="0"/>
              </a:rPr>
              <a:t>Награжден «Орденом Красной Звезды»</a:t>
            </a:r>
          </a:p>
          <a:p>
            <a:r>
              <a:rPr lang="ru-RU" i="1" dirty="0" smtClean="0">
                <a:latin typeface="Georgia" panose="02040502050405020303" pitchFamily="18" charset="0"/>
              </a:rPr>
              <a:t>Орденом отечественной войны.</a:t>
            </a:r>
          </a:p>
          <a:p>
            <a:r>
              <a:rPr lang="ru-RU" i="1" dirty="0" smtClean="0">
                <a:latin typeface="Georgia" panose="02040502050405020303" pitchFamily="18" charset="0"/>
              </a:rPr>
              <a:t>Медалью за «Боевые заслуги»</a:t>
            </a:r>
          </a:p>
          <a:p>
            <a:r>
              <a:rPr lang="ru-RU" i="1" dirty="0" smtClean="0">
                <a:latin typeface="Georgia" panose="02040502050405020303" pitchFamily="18" charset="0"/>
              </a:rPr>
              <a:t>Медалью «За отвагу</a:t>
            </a:r>
            <a:r>
              <a:rPr lang="ru-RU" dirty="0" smtClean="0">
                <a:latin typeface="Georgia" panose="02040502050405020303" pitchFamily="18" charset="0"/>
              </a:rPr>
              <a:t>»</a:t>
            </a: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76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op-fon.com/uploads/posts/2023-02/1675594787_top-fon-com-p-georgievskaya-lenta-fon-dlya-prezentatsii-2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9302" y="466285"/>
            <a:ext cx="3478460" cy="13534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15463"/>
            <a:ext cx="3543299" cy="53105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09302" y="615463"/>
            <a:ext cx="261131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Georgia" panose="02040502050405020303" pitchFamily="18" charset="0"/>
              </a:rPr>
              <a:t>Звонарев Иван Федорович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Родился 26.01.1924</a:t>
            </a:r>
          </a:p>
          <a:p>
            <a:r>
              <a:rPr lang="ru-RU" dirty="0">
                <a:latin typeface="Georgia" panose="02040502050405020303" pitchFamily="18" charset="0"/>
              </a:rPr>
              <a:t>д</a:t>
            </a:r>
            <a:r>
              <a:rPr lang="ru-RU" dirty="0" smtClean="0">
                <a:latin typeface="Georgia" panose="02040502050405020303" pitchFamily="18" charset="0"/>
              </a:rPr>
              <a:t>. </a:t>
            </a:r>
            <a:r>
              <a:rPr lang="ru-RU" dirty="0" err="1" smtClean="0">
                <a:latin typeface="Georgia" panose="02040502050405020303" pitchFamily="18" charset="0"/>
              </a:rPr>
              <a:t>Новоникольск</a:t>
            </a: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dirty="0" err="1" smtClean="0">
                <a:latin typeface="Georgia" panose="02040502050405020303" pitchFamily="18" charset="0"/>
              </a:rPr>
              <a:t>Манского</a:t>
            </a:r>
            <a:r>
              <a:rPr lang="ru-RU" dirty="0" smtClean="0">
                <a:latin typeface="Georgia" panose="02040502050405020303" pitchFamily="18" charset="0"/>
              </a:rPr>
              <a:t> района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Красноярского края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Награжден медалью 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«За победу над Германией»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Медалью «Жукова»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Орденом «Отечественной войны 1 степени»</a:t>
            </a: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5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op-fon.com/uploads/posts/2023-02/1675594787_top-fon-com-p-georgievskaya-lenta-fon-dlya-prezentatsii-2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0217" y="2752285"/>
            <a:ext cx="5151566" cy="13534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6" y="465991"/>
            <a:ext cx="3616324" cy="56886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62046" y="465991"/>
            <a:ext cx="296300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Georgia" panose="02040502050405020303" pitchFamily="18" charset="0"/>
              </a:rPr>
              <a:t>Зубакова Надежда </a:t>
            </a:r>
            <a:r>
              <a:rPr lang="ru-RU" b="1" i="1" dirty="0" err="1" smtClean="0">
                <a:latin typeface="Georgia" panose="02040502050405020303" pitchFamily="18" charset="0"/>
              </a:rPr>
              <a:t>Аксентьевна</a:t>
            </a:r>
            <a:endParaRPr lang="ru-RU" b="1" i="1" dirty="0" smtClean="0">
              <a:latin typeface="Georgia" panose="02040502050405020303" pitchFamily="18" charset="0"/>
            </a:endParaRPr>
          </a:p>
          <a:p>
            <a:r>
              <a:rPr lang="ru-RU" i="1" dirty="0" smtClean="0">
                <a:latin typeface="Georgia" panose="02040502050405020303" pitchFamily="18" charset="0"/>
              </a:rPr>
              <a:t>Родилась 23.07.1923 г. в</a:t>
            </a:r>
          </a:p>
          <a:p>
            <a:r>
              <a:rPr lang="ru-RU" i="1" dirty="0" smtClean="0">
                <a:latin typeface="Georgia" panose="02040502050405020303" pitchFamily="18" charset="0"/>
              </a:rPr>
              <a:t>с. Афанасьевка </a:t>
            </a:r>
            <a:r>
              <a:rPr lang="ru-RU" i="1" dirty="0" err="1" smtClean="0">
                <a:latin typeface="Georgia" panose="02040502050405020303" pitchFamily="18" charset="0"/>
              </a:rPr>
              <a:t>Новомосковского</a:t>
            </a:r>
            <a:r>
              <a:rPr lang="ru-RU" i="1" dirty="0" smtClean="0">
                <a:latin typeface="Georgia" panose="02040502050405020303" pitchFamily="18" charset="0"/>
              </a:rPr>
              <a:t> района Днепровской обл.</a:t>
            </a:r>
          </a:p>
          <a:p>
            <a:r>
              <a:rPr lang="ru-RU" i="1" dirty="0" smtClean="0">
                <a:latin typeface="Georgia" panose="02040502050405020303" pitchFamily="18" charset="0"/>
              </a:rPr>
              <a:t>Награждена медалью</a:t>
            </a:r>
          </a:p>
          <a:p>
            <a:r>
              <a:rPr lang="ru-RU" i="1" dirty="0" smtClean="0">
                <a:latin typeface="Georgia" panose="02040502050405020303" pitchFamily="18" charset="0"/>
              </a:rPr>
              <a:t>«За боевые заслуги»</a:t>
            </a:r>
          </a:p>
          <a:p>
            <a:r>
              <a:rPr lang="ru-RU" i="1" dirty="0" smtClean="0">
                <a:latin typeface="Georgia" panose="02040502050405020303" pitchFamily="18" charset="0"/>
              </a:rPr>
              <a:t>Медалью «</a:t>
            </a:r>
            <a:r>
              <a:rPr lang="ru-RU" i="1" dirty="0" err="1" smtClean="0">
                <a:latin typeface="Georgia" panose="02040502050405020303" pitchFamily="18" charset="0"/>
              </a:rPr>
              <a:t>жукова</a:t>
            </a:r>
            <a:r>
              <a:rPr lang="ru-RU" i="1" dirty="0" smtClean="0">
                <a:latin typeface="Georgia" panose="02040502050405020303" pitchFamily="18" charset="0"/>
              </a:rPr>
              <a:t>»</a:t>
            </a:r>
          </a:p>
          <a:p>
            <a:r>
              <a:rPr lang="ru-RU" i="1" dirty="0" smtClean="0">
                <a:latin typeface="Georgia" panose="02040502050405020303" pitchFamily="18" charset="0"/>
              </a:rPr>
              <a:t>Орденом «Отечественной войны 2 степени»</a:t>
            </a:r>
          </a:p>
          <a:p>
            <a:r>
              <a:rPr lang="ru-RU" i="1" dirty="0" smtClean="0">
                <a:latin typeface="Georgia" panose="02040502050405020303" pitchFamily="18" charset="0"/>
              </a:rPr>
              <a:t>Умерла 19.10.2011 г.</a:t>
            </a:r>
            <a:endParaRPr lang="ru-RU" i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01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op-fon.com/uploads/posts/2023-02/1675594787_top-fon-com-p-georgievskaya-lenta-fon-dlya-prezentatsii-2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002" y="404739"/>
            <a:ext cx="5151566" cy="13534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967155"/>
            <a:ext cx="3062409" cy="52226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81755" y="888023"/>
            <a:ext cx="25937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Georgia" panose="02040502050405020303" pitchFamily="18" charset="0"/>
              </a:rPr>
              <a:t>Корнеев Михаил Петрович</a:t>
            </a:r>
          </a:p>
          <a:p>
            <a:r>
              <a:rPr lang="ru-RU" i="1" dirty="0" smtClean="0">
                <a:latin typeface="Georgia" panose="02040502050405020303" pitchFamily="18" charset="0"/>
              </a:rPr>
              <a:t>Родился 12.04.1924 г.</a:t>
            </a:r>
          </a:p>
          <a:p>
            <a:r>
              <a:rPr lang="ru-RU" i="1" dirty="0" smtClean="0">
                <a:latin typeface="Georgia" panose="02040502050405020303" pitchFamily="18" charset="0"/>
              </a:rPr>
              <a:t>Награжден Орденом </a:t>
            </a:r>
          </a:p>
          <a:p>
            <a:r>
              <a:rPr lang="ru-RU" i="1" dirty="0" smtClean="0">
                <a:latin typeface="Georgia" panose="02040502050405020303" pitchFamily="18" charset="0"/>
              </a:rPr>
              <a:t>«Отечественной войны 2 степени»</a:t>
            </a:r>
            <a:endParaRPr lang="ru-RU" i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61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op-fon.com/uploads/posts/2023-02/1675594787_top-fon-com-p-georgievskaya-lenta-fon-dlya-prezentatsii-2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0217" y="2752285"/>
            <a:ext cx="5151566" cy="13534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483577"/>
            <a:ext cx="3364642" cy="50995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42238" y="483577"/>
            <a:ext cx="233875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 smtClean="0">
                <a:latin typeface="Georgia" panose="02040502050405020303" pitchFamily="18" charset="0"/>
              </a:rPr>
              <a:t>Медюк</a:t>
            </a:r>
            <a:r>
              <a:rPr lang="ru-RU" b="1" i="1" dirty="0" smtClean="0">
                <a:latin typeface="Georgia" panose="02040502050405020303" pitchFamily="18" charset="0"/>
              </a:rPr>
              <a:t> Михаил Алексеевич</a:t>
            </a:r>
          </a:p>
          <a:p>
            <a:r>
              <a:rPr lang="ru-RU" i="1" dirty="0" smtClean="0">
                <a:latin typeface="Georgia" panose="02040502050405020303" pitchFamily="18" charset="0"/>
              </a:rPr>
              <a:t>Родился 21.08.1921 </a:t>
            </a:r>
          </a:p>
          <a:p>
            <a:r>
              <a:rPr lang="ru-RU" i="1" dirty="0" smtClean="0">
                <a:latin typeface="Georgia" panose="02040502050405020303" pitchFamily="18" charset="0"/>
              </a:rPr>
              <a:t>Награжден медалью</a:t>
            </a:r>
          </a:p>
          <a:p>
            <a:r>
              <a:rPr lang="ru-RU" i="1" dirty="0" smtClean="0">
                <a:latin typeface="Georgia" panose="02040502050405020303" pitchFamily="18" charset="0"/>
              </a:rPr>
              <a:t>«За победу над Германией»</a:t>
            </a:r>
          </a:p>
          <a:p>
            <a:r>
              <a:rPr lang="ru-RU" i="1" dirty="0" smtClean="0">
                <a:latin typeface="Georgia" panose="02040502050405020303" pitchFamily="18" charset="0"/>
              </a:rPr>
              <a:t>«За отвагу»</a:t>
            </a:r>
          </a:p>
          <a:p>
            <a:r>
              <a:rPr lang="ru-RU" i="1" dirty="0" smtClean="0">
                <a:latin typeface="Georgia" panose="02040502050405020303" pitchFamily="18" charset="0"/>
              </a:rPr>
              <a:t>Орденом «Отечественной войны 2 степени»</a:t>
            </a:r>
            <a:endParaRPr lang="ru-RU" i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6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op-fon.com/uploads/posts/2023-02/1675594787_top-fon-com-p-georgievskaya-lenta-fon-dlya-prezentatsii-2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5725" y="710613"/>
            <a:ext cx="5151566" cy="13534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1" y="905608"/>
            <a:ext cx="3130063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02623" y="905608"/>
            <a:ext cx="31476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Georgia" panose="02040502050405020303" pitchFamily="18" charset="0"/>
              </a:rPr>
              <a:t>Мельниченко Варвара Васильевна</a:t>
            </a:r>
          </a:p>
          <a:p>
            <a:r>
              <a:rPr lang="ru-RU" i="1" dirty="0" smtClean="0">
                <a:latin typeface="Georgia" panose="02040502050405020303" pitchFamily="18" charset="0"/>
              </a:rPr>
              <a:t>Родилась 15.12.1925 г. в </a:t>
            </a:r>
          </a:p>
          <a:p>
            <a:r>
              <a:rPr lang="ru-RU" i="1" dirty="0">
                <a:latin typeface="Georgia" panose="02040502050405020303" pitchFamily="18" charset="0"/>
              </a:rPr>
              <a:t>с</a:t>
            </a:r>
            <a:r>
              <a:rPr lang="ru-RU" i="1" dirty="0" smtClean="0">
                <a:latin typeface="Georgia" panose="02040502050405020303" pitchFamily="18" charset="0"/>
              </a:rPr>
              <a:t>. </a:t>
            </a:r>
            <a:r>
              <a:rPr lang="ru-RU" i="1" dirty="0" err="1" smtClean="0">
                <a:latin typeface="Georgia" panose="02040502050405020303" pitchFamily="18" charset="0"/>
              </a:rPr>
              <a:t>Мануиловка</a:t>
            </a:r>
            <a:r>
              <a:rPr lang="ru-RU" i="1" dirty="0" smtClean="0">
                <a:latin typeface="Georgia" panose="02040502050405020303" pitchFamily="18" charset="0"/>
              </a:rPr>
              <a:t> </a:t>
            </a:r>
            <a:r>
              <a:rPr lang="ru-RU" i="1" dirty="0" err="1" smtClean="0">
                <a:latin typeface="Georgia" panose="02040502050405020303" pitchFamily="18" charset="0"/>
              </a:rPr>
              <a:t>Мануиловского</a:t>
            </a:r>
            <a:r>
              <a:rPr lang="ru-RU" i="1" dirty="0" smtClean="0">
                <a:latin typeface="Georgia" panose="02040502050405020303" pitchFamily="18" charset="0"/>
              </a:rPr>
              <a:t> р-на </a:t>
            </a:r>
            <a:r>
              <a:rPr lang="ru-RU" i="1" dirty="0" err="1" smtClean="0">
                <a:latin typeface="Georgia" panose="02040502050405020303" pitchFamily="18" charset="0"/>
              </a:rPr>
              <a:t>Акмалинской</a:t>
            </a:r>
            <a:r>
              <a:rPr lang="ru-RU" i="1" dirty="0" smtClean="0">
                <a:latin typeface="Georgia" panose="02040502050405020303" pitchFamily="18" charset="0"/>
              </a:rPr>
              <a:t> обл.</a:t>
            </a:r>
          </a:p>
          <a:p>
            <a:r>
              <a:rPr lang="ru-RU" i="1" dirty="0" smtClean="0">
                <a:latin typeface="Georgia" panose="02040502050405020303" pitchFamily="18" charset="0"/>
              </a:rPr>
              <a:t>Награждена Орденом </a:t>
            </a:r>
          </a:p>
          <a:p>
            <a:r>
              <a:rPr lang="ru-RU" i="1" dirty="0" smtClean="0">
                <a:latin typeface="Georgia" panose="02040502050405020303" pitchFamily="18" charset="0"/>
              </a:rPr>
              <a:t>«Отечественной войны 2 степени»</a:t>
            </a:r>
          </a:p>
          <a:p>
            <a:r>
              <a:rPr lang="ru-RU" i="1" dirty="0" smtClean="0">
                <a:latin typeface="Georgia" panose="02040502050405020303" pitchFamily="18" charset="0"/>
              </a:rPr>
              <a:t>Умерла 17.06.2007 г.</a:t>
            </a:r>
            <a:endParaRPr lang="ru-RU" i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17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op-fon.com/uploads/posts/2023-02/1675594787_top-fon-com-p-georgievskaya-lenta-fon-dlya-prezentatsii-2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3648" y="712469"/>
            <a:ext cx="5151566" cy="13534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4" y="782515"/>
            <a:ext cx="3364643" cy="53633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22431" y="782515"/>
            <a:ext cx="44342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Georgia" panose="02040502050405020303" pitchFamily="18" charset="0"/>
              </a:rPr>
              <a:t>Милюков Алексей Александрович</a:t>
            </a:r>
          </a:p>
          <a:p>
            <a:r>
              <a:rPr lang="ru-RU" i="1" dirty="0" smtClean="0">
                <a:latin typeface="Georgia" panose="02040502050405020303" pitchFamily="18" charset="0"/>
              </a:rPr>
              <a:t>Родился в 1921 году в</a:t>
            </a:r>
          </a:p>
          <a:p>
            <a:r>
              <a:rPr lang="ru-RU" i="1" dirty="0" smtClean="0">
                <a:latin typeface="Georgia" panose="02040502050405020303" pitchFamily="18" charset="0"/>
              </a:rPr>
              <a:t> д. Верхняя </a:t>
            </a:r>
            <a:r>
              <a:rPr lang="ru-RU" i="1" dirty="0" err="1" smtClean="0">
                <a:latin typeface="Georgia" panose="02040502050405020303" pitchFamily="18" charset="0"/>
              </a:rPr>
              <a:t>Есауловка</a:t>
            </a:r>
            <a:endParaRPr lang="ru-RU" i="1" dirty="0" smtClean="0">
              <a:latin typeface="Georgia" panose="02040502050405020303" pitchFamily="18" charset="0"/>
            </a:endParaRPr>
          </a:p>
          <a:p>
            <a:r>
              <a:rPr lang="ru-RU" i="1" dirty="0" smtClean="0">
                <a:latin typeface="Georgia" panose="02040502050405020303" pitchFamily="18" charset="0"/>
              </a:rPr>
              <a:t> </a:t>
            </a:r>
            <a:r>
              <a:rPr lang="ru-RU" i="1" dirty="0" err="1" smtClean="0">
                <a:latin typeface="Georgia" panose="02040502050405020303" pitchFamily="18" charset="0"/>
              </a:rPr>
              <a:t>Манского</a:t>
            </a:r>
            <a:r>
              <a:rPr lang="ru-RU" i="1" dirty="0" smtClean="0">
                <a:latin typeface="Georgia" panose="02040502050405020303" pitchFamily="18" charset="0"/>
              </a:rPr>
              <a:t> района.</a:t>
            </a:r>
            <a:endParaRPr lang="ru-RU" i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42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op-fon.com/uploads/posts/2023-02/1675594787_top-fon-com-p-georgievskaya-lenta-fon-dlya-prezentatsii-2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0217" y="2752285"/>
            <a:ext cx="5151566" cy="13534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06669"/>
            <a:ext cx="3121269" cy="48973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05554" y="536331"/>
            <a:ext cx="269044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Georgia" panose="02040502050405020303" pitchFamily="18" charset="0"/>
              </a:rPr>
              <a:t>Михеев Иван Федорович</a:t>
            </a:r>
          </a:p>
          <a:p>
            <a:r>
              <a:rPr lang="ru-RU" i="1" dirty="0" smtClean="0">
                <a:latin typeface="Georgia" panose="02040502050405020303" pitchFamily="18" charset="0"/>
              </a:rPr>
              <a:t>Родился 18.07.1925 г.</a:t>
            </a:r>
          </a:p>
          <a:p>
            <a:r>
              <a:rPr lang="ru-RU" i="1" dirty="0" smtClean="0">
                <a:latin typeface="Georgia" panose="02040502050405020303" pitchFamily="18" charset="0"/>
              </a:rPr>
              <a:t>Награжден медалью </a:t>
            </a:r>
          </a:p>
          <a:p>
            <a:r>
              <a:rPr lang="ru-RU" i="1" dirty="0" smtClean="0">
                <a:latin typeface="Georgia" panose="02040502050405020303" pitchFamily="18" charset="0"/>
              </a:rPr>
              <a:t>«За победу на Германией»</a:t>
            </a:r>
          </a:p>
          <a:p>
            <a:r>
              <a:rPr lang="ru-RU" i="1" dirty="0" smtClean="0">
                <a:latin typeface="Georgia" panose="02040502050405020303" pitchFamily="18" charset="0"/>
              </a:rPr>
              <a:t>«За победу над Японией»</a:t>
            </a:r>
          </a:p>
          <a:p>
            <a:r>
              <a:rPr lang="ru-RU" i="1" dirty="0" smtClean="0">
                <a:latin typeface="Georgia" panose="02040502050405020303" pitchFamily="18" charset="0"/>
              </a:rPr>
              <a:t>Награжден орденом</a:t>
            </a:r>
          </a:p>
          <a:p>
            <a:r>
              <a:rPr lang="ru-RU" i="1" dirty="0" smtClean="0">
                <a:latin typeface="Georgia" panose="02040502050405020303" pitchFamily="18" charset="0"/>
              </a:rPr>
              <a:t>«Отечественной войны»</a:t>
            </a:r>
            <a:endParaRPr lang="ru-RU" i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22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op-fon.com/uploads/posts/2023-02/1675594787_top-fon-com-p-georgievskaya-lenta-fon-dlya-prezentatsii-2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0217" y="2752285"/>
            <a:ext cx="5151566" cy="13534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051" y="160338"/>
            <a:ext cx="516418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Georgia" panose="02040502050405020303" pitchFamily="18" charset="0"/>
              </a:rPr>
              <a:t>Голышев Александр Алексеевич 1912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Добросмыслов</a:t>
            </a:r>
            <a:r>
              <a:rPr lang="ru-RU" dirty="0" smtClean="0">
                <a:latin typeface="Georgia" panose="02040502050405020303" pitchFamily="18" charset="0"/>
              </a:rPr>
              <a:t> Сергей Сергеевич 1925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Дроздецкий</a:t>
            </a:r>
            <a:r>
              <a:rPr lang="ru-RU" dirty="0" smtClean="0">
                <a:latin typeface="Georgia" panose="02040502050405020303" pitchFamily="18" charset="0"/>
              </a:rPr>
              <a:t> Семен Иванович 1907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Егорина</a:t>
            </a:r>
            <a:r>
              <a:rPr lang="ru-RU" dirty="0" smtClean="0">
                <a:latin typeface="Georgia" panose="02040502050405020303" pitchFamily="18" charset="0"/>
              </a:rPr>
              <a:t> Антонина Федоровна 1922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Ермаков Николай Изосимович 1924 </a:t>
            </a:r>
            <a:r>
              <a:rPr lang="ru-RU" dirty="0" smtClean="0">
                <a:latin typeface="Georgia" panose="02040502050405020303" pitchFamily="18" charset="0"/>
              </a:rPr>
              <a:t>г.р</a:t>
            </a:r>
            <a:r>
              <a:rPr lang="ru-RU" dirty="0" smtClean="0">
                <a:latin typeface="Georgia" panose="02040502050405020303" pitchFamily="18" charset="0"/>
              </a:rPr>
              <a:t>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Ермаков Николай Иванович 1919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Егорин</a:t>
            </a:r>
            <a:r>
              <a:rPr lang="ru-RU" dirty="0" smtClean="0">
                <a:latin typeface="Georgia" panose="02040502050405020303" pitchFamily="18" charset="0"/>
              </a:rPr>
              <a:t> Прокопий  Федорович 1912 </a:t>
            </a:r>
            <a:r>
              <a:rPr lang="ru-RU" dirty="0" smtClean="0">
                <a:latin typeface="Georgia" panose="02040502050405020303" pitchFamily="18" charset="0"/>
              </a:rPr>
              <a:t>г.р</a:t>
            </a:r>
            <a:r>
              <a:rPr lang="ru-RU" dirty="0" smtClean="0">
                <a:latin typeface="Georgia" panose="02040502050405020303" pitchFamily="18" charset="0"/>
              </a:rPr>
              <a:t>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Егорова Степанида </a:t>
            </a:r>
            <a:r>
              <a:rPr lang="ru-RU" dirty="0" err="1" smtClean="0">
                <a:latin typeface="Georgia" panose="02040502050405020303" pitchFamily="18" charset="0"/>
              </a:rPr>
              <a:t>Поликарповна</a:t>
            </a:r>
            <a:r>
              <a:rPr lang="ru-RU" dirty="0" smtClean="0">
                <a:latin typeface="Georgia" panose="02040502050405020303" pitchFamily="18" charset="0"/>
              </a:rPr>
              <a:t> 1914 </a:t>
            </a:r>
            <a:r>
              <a:rPr lang="ru-RU" dirty="0" smtClean="0">
                <a:latin typeface="Georgia" panose="02040502050405020303" pitchFamily="18" charset="0"/>
              </a:rPr>
              <a:t>г.р</a:t>
            </a:r>
            <a:r>
              <a:rPr lang="ru-RU" dirty="0" smtClean="0">
                <a:latin typeface="Georgia" panose="02040502050405020303" pitchFamily="18" charset="0"/>
              </a:rPr>
              <a:t>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Зайцев Николай Васильевич 1911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Зубаков Яков Алексеевич  1923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Зверев Николай Семенович 1927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Звонарев Иван Федорович 1924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Земцов</a:t>
            </a:r>
            <a:r>
              <a:rPr lang="ru-RU" dirty="0" smtClean="0">
                <a:latin typeface="Georgia" panose="02040502050405020303" pitchFamily="18" charset="0"/>
              </a:rPr>
              <a:t> Иван Филиппович 1924 г. 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Иванов Василий Григорьевич 1925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Карташов Николай Филиппович 1917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Кученков</a:t>
            </a:r>
            <a:r>
              <a:rPr lang="ru-RU" dirty="0" smtClean="0">
                <a:latin typeface="Georgia" panose="02040502050405020303" pitchFamily="18" charset="0"/>
              </a:rPr>
              <a:t> Михаил Григорьевич 1908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Козлов Николай Герасимович 1923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Красовский Алексей Иванович 1920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Качур Антон Денисович </a:t>
            </a:r>
            <a:r>
              <a:rPr lang="ru-RU" dirty="0" smtClean="0">
                <a:latin typeface="Georgia" panose="02040502050405020303" pitchFamily="18" charset="0"/>
              </a:rPr>
              <a:t>1911 г.р</a:t>
            </a:r>
            <a:r>
              <a:rPr lang="ru-RU" dirty="0" smtClean="0">
                <a:latin typeface="Georgia" panose="02040502050405020303" pitchFamily="18" charset="0"/>
              </a:rPr>
              <a:t>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Карепов Андрей Егорович 1918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Калинов Иван Петрович 1901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Конищев Василий Иванович 1926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Коноваленко Мирон Васильевич 1904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Коноваленко Петр Николаевич 1910 г.</a:t>
            </a:r>
            <a:r>
              <a:rPr lang="ru-RU" dirty="0" smtClean="0"/>
              <a:t>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845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op-fon.com/uploads/posts/2023-02/1675594787_top-fon-com-p-georgievskaya-lenta-fon-dlya-prezentatsii-2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0217" y="2752285"/>
            <a:ext cx="5151566" cy="13534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160338"/>
            <a:ext cx="2948110" cy="3453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67455" y="817686"/>
            <a:ext cx="26201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 smtClean="0">
                <a:latin typeface="Georgia" panose="02040502050405020303" pitchFamily="18" charset="0"/>
              </a:rPr>
              <a:t>Нартович</a:t>
            </a:r>
            <a:r>
              <a:rPr lang="ru-RU" b="1" i="1" dirty="0" smtClean="0">
                <a:latin typeface="Georgia" panose="02040502050405020303" pitchFamily="18" charset="0"/>
              </a:rPr>
              <a:t> Алексей Николаевич</a:t>
            </a:r>
          </a:p>
          <a:p>
            <a:r>
              <a:rPr lang="ru-RU" i="1" dirty="0" smtClean="0">
                <a:latin typeface="Georgia" panose="02040502050405020303" pitchFamily="18" charset="0"/>
              </a:rPr>
              <a:t>Родился 28.11.1925 г.</a:t>
            </a:r>
          </a:p>
          <a:p>
            <a:r>
              <a:rPr lang="ru-RU" i="1" dirty="0" smtClean="0">
                <a:latin typeface="Georgia" panose="02040502050405020303" pitchFamily="18" charset="0"/>
              </a:rPr>
              <a:t>Награжден медалью</a:t>
            </a:r>
          </a:p>
          <a:p>
            <a:r>
              <a:rPr lang="ru-RU" i="1" dirty="0" smtClean="0">
                <a:latin typeface="Georgia" panose="02040502050405020303" pitchFamily="18" charset="0"/>
              </a:rPr>
              <a:t>«Жукова»</a:t>
            </a:r>
          </a:p>
          <a:p>
            <a:r>
              <a:rPr lang="ru-RU" i="1" dirty="0" smtClean="0">
                <a:latin typeface="Georgia" panose="02040502050405020303" pitchFamily="18" charset="0"/>
              </a:rPr>
              <a:t>«За оборону Заполярья»</a:t>
            </a:r>
          </a:p>
          <a:p>
            <a:r>
              <a:rPr lang="ru-RU" i="1" dirty="0" smtClean="0">
                <a:latin typeface="Georgia" panose="02040502050405020303" pitchFamily="18" charset="0"/>
              </a:rPr>
              <a:t>« За победу над </a:t>
            </a:r>
            <a:r>
              <a:rPr lang="ru-RU" i="1" dirty="0" err="1" smtClean="0">
                <a:latin typeface="Georgia" panose="02040502050405020303" pitchFamily="18" charset="0"/>
              </a:rPr>
              <a:t>германией</a:t>
            </a:r>
            <a:r>
              <a:rPr lang="ru-RU" i="1" dirty="0" smtClean="0">
                <a:latin typeface="Georgia" panose="02040502050405020303" pitchFamily="18" charset="0"/>
              </a:rPr>
              <a:t>»</a:t>
            </a:r>
          </a:p>
          <a:p>
            <a:r>
              <a:rPr lang="ru-RU" i="1" dirty="0" smtClean="0">
                <a:latin typeface="Georgia" panose="02040502050405020303" pitchFamily="18" charset="0"/>
              </a:rPr>
              <a:t>Орденом «Отечественной войны 2 степени»</a:t>
            </a:r>
            <a:endParaRPr lang="ru-RU" i="1" dirty="0">
              <a:latin typeface="Georgia" panose="02040502050405020303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3675184"/>
            <a:ext cx="2702287" cy="318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21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op-fon.com/uploads/posts/2023-02/1675594787_top-fon-com-p-georgievskaya-lenta-fon-dlya-prezentatsii-2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7307" y="334400"/>
            <a:ext cx="5151566" cy="13534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4" y="791307"/>
            <a:ext cx="2921733" cy="47742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70739" y="791307"/>
            <a:ext cx="26025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Georgia" panose="02040502050405020303" pitchFamily="18" charset="0"/>
              </a:rPr>
              <a:t>Патеров </a:t>
            </a:r>
            <a:r>
              <a:rPr lang="ru-RU" b="1" i="1" dirty="0" err="1" smtClean="0">
                <a:latin typeface="Georgia" panose="02040502050405020303" pitchFamily="18" charset="0"/>
              </a:rPr>
              <a:t>Диян</a:t>
            </a:r>
            <a:r>
              <a:rPr lang="ru-RU" b="1" i="1" dirty="0" smtClean="0">
                <a:latin typeface="Georgia" panose="02040502050405020303" pitchFamily="18" charset="0"/>
              </a:rPr>
              <a:t> </a:t>
            </a:r>
            <a:r>
              <a:rPr lang="ru-RU" b="1" i="1" dirty="0" err="1" smtClean="0">
                <a:latin typeface="Georgia" panose="02040502050405020303" pitchFamily="18" charset="0"/>
              </a:rPr>
              <a:t>Маркелович</a:t>
            </a:r>
            <a:endParaRPr lang="ru-RU" b="1" i="1" dirty="0" smtClean="0">
              <a:latin typeface="Georgia" panose="02040502050405020303" pitchFamily="18" charset="0"/>
            </a:endParaRPr>
          </a:p>
          <a:p>
            <a:r>
              <a:rPr lang="ru-RU" i="1" dirty="0" smtClean="0">
                <a:latin typeface="Georgia" panose="02040502050405020303" pitchFamily="18" charset="0"/>
              </a:rPr>
              <a:t>Родился 23.07.1927 г. в  д. Талое Партизанского р-на </a:t>
            </a:r>
          </a:p>
          <a:p>
            <a:r>
              <a:rPr lang="ru-RU" i="1" dirty="0" smtClean="0">
                <a:latin typeface="Georgia" panose="02040502050405020303" pitchFamily="18" charset="0"/>
              </a:rPr>
              <a:t>Красноярского края</a:t>
            </a:r>
          </a:p>
          <a:p>
            <a:r>
              <a:rPr lang="ru-RU" i="1" dirty="0" smtClean="0">
                <a:latin typeface="Georgia" panose="02040502050405020303" pitchFamily="18" charset="0"/>
              </a:rPr>
              <a:t>Награжден орденом</a:t>
            </a:r>
          </a:p>
          <a:p>
            <a:r>
              <a:rPr lang="ru-RU" i="1" dirty="0" smtClean="0">
                <a:latin typeface="Georgia" panose="02040502050405020303" pitchFamily="18" charset="0"/>
              </a:rPr>
              <a:t>«Отечественной войны 2 степени»</a:t>
            </a:r>
          </a:p>
          <a:p>
            <a:r>
              <a:rPr lang="ru-RU" i="1" dirty="0" smtClean="0">
                <a:latin typeface="Georgia" panose="02040502050405020303" pitchFamily="18" charset="0"/>
              </a:rPr>
              <a:t>Медалью</a:t>
            </a:r>
          </a:p>
          <a:p>
            <a:r>
              <a:rPr lang="ru-RU" i="1" dirty="0" smtClean="0">
                <a:latin typeface="Georgia" panose="02040502050405020303" pitchFamily="18" charset="0"/>
              </a:rPr>
              <a:t>«За боевые заслуги»</a:t>
            </a:r>
          </a:p>
          <a:p>
            <a:r>
              <a:rPr lang="ru-RU" i="1" dirty="0" smtClean="0">
                <a:latin typeface="Georgia" panose="02040502050405020303" pitchFamily="18" charset="0"/>
              </a:rPr>
              <a:t>«</a:t>
            </a:r>
            <a:r>
              <a:rPr lang="ru-RU" i="1" dirty="0">
                <a:latin typeface="Georgia" panose="02040502050405020303" pitchFamily="18" charset="0"/>
              </a:rPr>
              <a:t>Ж</a:t>
            </a:r>
            <a:r>
              <a:rPr lang="ru-RU" i="1" dirty="0" smtClean="0">
                <a:latin typeface="Georgia" panose="02040502050405020303" pitchFamily="18" charset="0"/>
              </a:rPr>
              <a:t>укова»</a:t>
            </a:r>
            <a:endParaRPr lang="ru-RU" i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82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op-fon.com/uploads/posts/2023-02/1675594787_top-fon-com-p-georgievskaya-lenta-fon-dlya-prezentatsii-2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0217" y="2752285"/>
            <a:ext cx="5151566" cy="13534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615463"/>
            <a:ext cx="3088788" cy="51786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40017" y="615463"/>
            <a:ext cx="224203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 smtClean="0">
                <a:latin typeface="Georgia" panose="02040502050405020303" pitchFamily="18" charset="0"/>
              </a:rPr>
              <a:t>Пидорин</a:t>
            </a:r>
            <a:r>
              <a:rPr lang="ru-RU" b="1" i="1" dirty="0" smtClean="0">
                <a:latin typeface="Georgia" panose="02040502050405020303" pitchFamily="18" charset="0"/>
              </a:rPr>
              <a:t> Виктор Пантелеевич</a:t>
            </a:r>
          </a:p>
          <a:p>
            <a:r>
              <a:rPr lang="ru-RU" i="1" dirty="0" smtClean="0">
                <a:latin typeface="Georgia" panose="02040502050405020303" pitchFamily="18" charset="0"/>
              </a:rPr>
              <a:t>Родился 16.11.1926 г.</a:t>
            </a:r>
          </a:p>
          <a:p>
            <a:r>
              <a:rPr lang="ru-RU" i="1" dirty="0" smtClean="0">
                <a:latin typeface="Georgia" panose="02040502050405020303" pitchFamily="18" charset="0"/>
              </a:rPr>
              <a:t>Награжден медалью</a:t>
            </a:r>
          </a:p>
          <a:p>
            <a:r>
              <a:rPr lang="ru-RU" i="1" dirty="0" smtClean="0">
                <a:latin typeface="Georgia" panose="02040502050405020303" pitchFamily="18" charset="0"/>
              </a:rPr>
              <a:t>«За боевые заслуги»</a:t>
            </a:r>
          </a:p>
          <a:p>
            <a:r>
              <a:rPr lang="ru-RU" i="1" dirty="0" smtClean="0">
                <a:latin typeface="Georgia" panose="02040502050405020303" pitchFamily="18" charset="0"/>
              </a:rPr>
              <a:t>«За победу на Германией»</a:t>
            </a:r>
          </a:p>
          <a:p>
            <a:r>
              <a:rPr lang="ru-RU" i="1" dirty="0" smtClean="0">
                <a:latin typeface="Georgia" panose="02040502050405020303" pitchFamily="18" charset="0"/>
              </a:rPr>
              <a:t>«Жукова»</a:t>
            </a:r>
          </a:p>
          <a:p>
            <a:r>
              <a:rPr lang="ru-RU" i="1" dirty="0" smtClean="0">
                <a:latin typeface="Georgia" panose="02040502050405020303" pitchFamily="18" charset="0"/>
              </a:rPr>
              <a:t>Орденом </a:t>
            </a:r>
          </a:p>
          <a:p>
            <a:r>
              <a:rPr lang="ru-RU" i="1" dirty="0" smtClean="0">
                <a:latin typeface="Georgia" panose="02040502050405020303" pitchFamily="18" charset="0"/>
              </a:rPr>
              <a:t>«Отечественной войны 1 степени»</a:t>
            </a:r>
            <a:endParaRPr lang="ru-RU" i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50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op-fon.com/uploads/posts/2023-02/1675594787_top-fon-com-p-georgievskaya-lenta-fon-dlya-prezentatsii-2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5387" y="2708324"/>
            <a:ext cx="5151566" cy="13534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1037492"/>
            <a:ext cx="3150333" cy="42730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05916" y="1037492"/>
            <a:ext cx="3948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err="1" smtClean="0">
                <a:latin typeface="Georgia" panose="02040502050405020303" pitchFamily="18" charset="0"/>
              </a:rPr>
              <a:t>Селантьев</a:t>
            </a:r>
            <a:r>
              <a:rPr lang="ru-RU" b="1" i="1" dirty="0" smtClean="0">
                <a:latin typeface="Georgia" panose="02040502050405020303" pitchFamily="18" charset="0"/>
              </a:rPr>
              <a:t> Иван Филиппович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678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op-fon.com/uploads/posts/2023-02/1675594787_top-fon-com-p-georgievskaya-lenta-fon-dlya-prezentatsii-2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0217" y="2752285"/>
            <a:ext cx="5151566" cy="13534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905609"/>
            <a:ext cx="3097579" cy="45544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49870" y="993531"/>
            <a:ext cx="35960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Georgia" panose="02040502050405020303" pitchFamily="18" charset="0"/>
              </a:rPr>
              <a:t>Сенченко Дмитрий Андреевич</a:t>
            </a:r>
          </a:p>
          <a:p>
            <a:r>
              <a:rPr lang="ru-RU" i="1" dirty="0" smtClean="0">
                <a:latin typeface="Georgia" panose="02040502050405020303" pitchFamily="18" charset="0"/>
              </a:rPr>
              <a:t>Родился в 1926 году в </a:t>
            </a:r>
            <a:r>
              <a:rPr lang="ru-RU" i="1" dirty="0" err="1" smtClean="0">
                <a:latin typeface="Georgia" panose="02040502050405020303" pitchFamily="18" charset="0"/>
              </a:rPr>
              <a:t>Манском</a:t>
            </a:r>
            <a:r>
              <a:rPr lang="ru-RU" i="1" dirty="0" smtClean="0">
                <a:latin typeface="Georgia" panose="02040502050405020303" pitchFamily="18" charset="0"/>
              </a:rPr>
              <a:t> р-не</a:t>
            </a:r>
            <a:endParaRPr lang="ru-RU" i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97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op-fon.com/uploads/posts/2023-02/1675594787_top-fon-com-p-georgievskaya-lenta-fon-dlya-prezentatsii-2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0217" y="2752285"/>
            <a:ext cx="5151566" cy="13534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720969"/>
            <a:ext cx="3220671" cy="51171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08533" y="720969"/>
            <a:ext cx="28340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Georgia" panose="02040502050405020303" pitchFamily="18" charset="0"/>
              </a:rPr>
              <a:t>Супрунов Петр Ефимович</a:t>
            </a:r>
          </a:p>
          <a:p>
            <a:r>
              <a:rPr lang="ru-RU" i="1" dirty="0" smtClean="0">
                <a:latin typeface="Georgia" panose="02040502050405020303" pitchFamily="18" charset="0"/>
              </a:rPr>
              <a:t>Родился 12.03.1921 г. в</a:t>
            </a:r>
          </a:p>
          <a:p>
            <a:r>
              <a:rPr lang="ru-RU" i="1" dirty="0" smtClean="0">
                <a:latin typeface="Georgia" panose="02040502050405020303" pitchFamily="18" charset="0"/>
              </a:rPr>
              <a:t>с. Старый </a:t>
            </a:r>
            <a:r>
              <a:rPr lang="ru-RU" i="1" dirty="0" err="1" smtClean="0">
                <a:latin typeface="Georgia" panose="02040502050405020303" pitchFamily="18" charset="0"/>
              </a:rPr>
              <a:t>Урюп</a:t>
            </a:r>
            <a:r>
              <a:rPr lang="ru-RU" i="1" dirty="0" smtClean="0">
                <a:latin typeface="Georgia" panose="02040502050405020303" pitchFamily="18" charset="0"/>
              </a:rPr>
              <a:t> </a:t>
            </a:r>
          </a:p>
          <a:p>
            <a:r>
              <a:rPr lang="ru-RU" i="1" dirty="0" smtClean="0">
                <a:latin typeface="Georgia" panose="02040502050405020303" pitchFamily="18" charset="0"/>
              </a:rPr>
              <a:t>Тяжинского р-на </a:t>
            </a:r>
          </a:p>
          <a:p>
            <a:r>
              <a:rPr lang="ru-RU" i="1" dirty="0" smtClean="0">
                <a:latin typeface="Georgia" panose="02040502050405020303" pitchFamily="18" charset="0"/>
              </a:rPr>
              <a:t>Кемеровской обл.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428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op-fon.com/uploads/posts/2023-02/1675594787_top-fon-com-p-georgievskaya-lenta-fon-dlya-prezentatsii-2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0217" y="2752285"/>
            <a:ext cx="5151566" cy="13534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4" y="808892"/>
            <a:ext cx="3018449" cy="49676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74024" y="808892"/>
            <a:ext cx="405431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err="1" smtClean="0">
                <a:latin typeface="Georgia" panose="02040502050405020303" pitchFamily="18" charset="0"/>
              </a:rPr>
              <a:t>Стояж</a:t>
            </a:r>
            <a:r>
              <a:rPr lang="ru-RU" b="1" i="1" dirty="0" smtClean="0">
                <a:latin typeface="Georgia" panose="02040502050405020303" pitchFamily="18" charset="0"/>
              </a:rPr>
              <a:t> Альберт </a:t>
            </a:r>
            <a:r>
              <a:rPr lang="ru-RU" b="1" i="1" dirty="0" err="1" smtClean="0">
                <a:latin typeface="Georgia" panose="02040502050405020303" pitchFamily="18" charset="0"/>
              </a:rPr>
              <a:t>Асфальдович</a:t>
            </a:r>
            <a:endParaRPr lang="ru-RU" b="1" i="1" dirty="0" smtClean="0">
              <a:latin typeface="Georgia" panose="02040502050405020303" pitchFamily="18" charset="0"/>
            </a:endParaRPr>
          </a:p>
          <a:p>
            <a:r>
              <a:rPr lang="ru-RU" i="1" dirty="0" smtClean="0">
                <a:latin typeface="Georgia" panose="02040502050405020303" pitchFamily="18" charset="0"/>
              </a:rPr>
              <a:t>Родился 21.10.1919 г.</a:t>
            </a:r>
          </a:p>
          <a:p>
            <a:r>
              <a:rPr lang="ru-RU" i="1" dirty="0" smtClean="0">
                <a:latin typeface="Georgia" panose="02040502050405020303" pitchFamily="18" charset="0"/>
              </a:rPr>
              <a:t>Награжден Орденом </a:t>
            </a:r>
          </a:p>
          <a:p>
            <a:r>
              <a:rPr lang="ru-RU" i="1" dirty="0" smtClean="0">
                <a:latin typeface="Georgia" panose="02040502050405020303" pitchFamily="18" charset="0"/>
              </a:rPr>
              <a:t>«Красная Звезда»</a:t>
            </a:r>
          </a:p>
          <a:p>
            <a:r>
              <a:rPr lang="ru-RU" i="1" dirty="0" smtClean="0">
                <a:latin typeface="Georgia" panose="02040502050405020303" pitchFamily="18" charset="0"/>
              </a:rPr>
              <a:t>Медалью</a:t>
            </a:r>
          </a:p>
          <a:p>
            <a:r>
              <a:rPr lang="ru-RU" i="1" dirty="0" smtClean="0">
                <a:latin typeface="Georgia" panose="02040502050405020303" pitchFamily="18" charset="0"/>
              </a:rPr>
              <a:t>«За отвагу»</a:t>
            </a:r>
          </a:p>
          <a:p>
            <a:r>
              <a:rPr lang="ru-RU" i="1" dirty="0" smtClean="0">
                <a:latin typeface="Georgia" panose="02040502050405020303" pitchFamily="18" charset="0"/>
              </a:rPr>
              <a:t>«За Победу над Германией»</a:t>
            </a:r>
            <a:endParaRPr lang="ru-RU" i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53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op-fon.com/uploads/posts/2023-02/1675594787_top-fon-com-p-georgievskaya-lenta-fon-dlya-prezentatsii-2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0217" y="2752285"/>
            <a:ext cx="5151566" cy="13534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729763"/>
            <a:ext cx="3493233" cy="51171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33428" y="808891"/>
            <a:ext cx="30883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b="1" i="1" dirty="0">
                <a:latin typeface="Georgia" panose="02040502050405020303" pitchFamily="18" charset="0"/>
              </a:rPr>
              <a:t>Черняк </a:t>
            </a:r>
            <a:r>
              <a:rPr lang="ru-RU" altLang="ru-RU" b="1" i="1" dirty="0" smtClean="0">
                <a:latin typeface="Georgia" panose="02040502050405020303" pitchFamily="18" charset="0"/>
              </a:rPr>
              <a:t>Афанасий Григорьевич.</a:t>
            </a:r>
          </a:p>
          <a:p>
            <a:r>
              <a:rPr lang="ru-RU" altLang="ru-RU" i="1" dirty="0" smtClean="0">
                <a:latin typeface="Georgia" panose="02040502050405020303" pitchFamily="18" charset="0"/>
              </a:rPr>
              <a:t>Родился 15.09.1899  в </a:t>
            </a:r>
          </a:p>
          <a:p>
            <a:r>
              <a:rPr lang="ru-RU" altLang="ru-RU" i="1" dirty="0" smtClean="0">
                <a:latin typeface="Georgia" panose="02040502050405020303" pitchFamily="18" charset="0"/>
              </a:rPr>
              <a:t>д. Покосное </a:t>
            </a:r>
            <a:r>
              <a:rPr lang="ru-RU" altLang="ru-RU" i="1" dirty="0" err="1" smtClean="0">
                <a:latin typeface="Georgia" panose="02040502050405020303" pitchFamily="18" charset="0"/>
              </a:rPr>
              <a:t>Манского</a:t>
            </a:r>
            <a:r>
              <a:rPr lang="ru-RU" altLang="ru-RU" i="1" dirty="0" smtClean="0">
                <a:latin typeface="Georgia" panose="02040502050405020303" pitchFamily="18" charset="0"/>
              </a:rPr>
              <a:t> района</a:t>
            </a:r>
          </a:p>
          <a:p>
            <a:r>
              <a:rPr lang="ru-RU" altLang="ru-RU" i="1" dirty="0" smtClean="0">
                <a:latin typeface="Georgia" panose="02040502050405020303" pitchFamily="18" charset="0"/>
              </a:rPr>
              <a:t>Ушел </a:t>
            </a:r>
            <a:r>
              <a:rPr lang="ru-RU" altLang="ru-RU" i="1" dirty="0">
                <a:latin typeface="Georgia" panose="02040502050405020303" pitchFamily="18" charset="0"/>
              </a:rPr>
              <a:t>на фронт добровольцем</a:t>
            </a:r>
            <a:r>
              <a:rPr lang="ru-RU" altLang="ru-RU" i="1" dirty="0" smtClean="0">
                <a:latin typeface="Georgia" panose="02040502050405020303" pitchFamily="18" charset="0"/>
              </a:rPr>
              <a:t>.</a:t>
            </a:r>
          </a:p>
          <a:p>
            <a:r>
              <a:rPr lang="ru-RU" altLang="ru-RU" i="1" dirty="0" smtClean="0">
                <a:latin typeface="Georgia" panose="02040502050405020303" pitchFamily="18" charset="0"/>
              </a:rPr>
              <a:t>Трижды </a:t>
            </a:r>
            <a:r>
              <a:rPr lang="ru-RU" altLang="ru-RU" i="1" dirty="0">
                <a:latin typeface="Georgia" panose="02040502050405020303" pitchFamily="18" charset="0"/>
              </a:rPr>
              <a:t>был ранен</a:t>
            </a:r>
            <a:r>
              <a:rPr lang="ru-RU" altLang="ru-RU" i="1" dirty="0" smtClean="0">
                <a:latin typeface="Georgia" panose="02040502050405020303" pitchFamily="18" charset="0"/>
              </a:rPr>
              <a:t>.</a:t>
            </a:r>
          </a:p>
          <a:p>
            <a:r>
              <a:rPr lang="ru-RU" altLang="ru-RU" i="1" dirty="0" smtClean="0">
                <a:latin typeface="Georgia" panose="02040502050405020303" pitchFamily="18" charset="0"/>
              </a:rPr>
              <a:t>22.08.1944 г. присвоено звание Героя Советского союза.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018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op-fon.com/uploads/posts/2023-02/1675594787_top-fon-com-p-georgievskaya-lenta-fon-dlya-prezentatsii-2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0217" y="2752285"/>
            <a:ext cx="5151566" cy="1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28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op-fon.com/uploads/posts/2023-02/1675594787_top-fon-com-p-georgievskaya-lenta-fon-dlya-prezentatsii-2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0217" y="2752285"/>
            <a:ext cx="5151566" cy="1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1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op-fon.com/uploads/posts/2023-02/1675594787_top-fon-com-p-georgievskaya-lenta-fon-dlya-prezentatsii-2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0217" y="2752285"/>
            <a:ext cx="5151566" cy="13534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7975" y="160338"/>
            <a:ext cx="51174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Georgia" panose="02040502050405020303" pitchFamily="18" charset="0"/>
              </a:rPr>
              <a:t>Кудимов Петр Максимович 1908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Кучер Демьян Харитонович 1911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Лавренчук</a:t>
            </a:r>
            <a:r>
              <a:rPr lang="ru-RU" dirty="0" smtClean="0">
                <a:latin typeface="Georgia" panose="02040502050405020303" pitchFamily="18" charset="0"/>
              </a:rPr>
              <a:t> Петр Иосифович 1909 </a:t>
            </a:r>
            <a:r>
              <a:rPr lang="ru-RU" dirty="0" smtClean="0">
                <a:latin typeface="Georgia" panose="02040502050405020303" pitchFamily="18" charset="0"/>
              </a:rPr>
              <a:t>г.р.</a:t>
            </a:r>
            <a:endParaRPr lang="ru-RU" dirty="0" smtClean="0">
              <a:latin typeface="Georgia" panose="02040502050405020303" pitchFamily="18" charset="0"/>
            </a:endParaRPr>
          </a:p>
          <a:p>
            <a:r>
              <a:rPr lang="ru-RU" dirty="0" err="1" smtClean="0">
                <a:latin typeface="Georgia" panose="02040502050405020303" pitchFamily="18" charset="0"/>
              </a:rPr>
              <a:t>Ланковский</a:t>
            </a:r>
            <a:r>
              <a:rPr lang="ru-RU" dirty="0" smtClean="0">
                <a:latin typeface="Georgia" panose="02040502050405020303" pitchFamily="18" charset="0"/>
              </a:rPr>
              <a:t> Николай Александрович 1924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Ларионов Василий </a:t>
            </a:r>
            <a:r>
              <a:rPr lang="ru-RU" dirty="0" err="1" smtClean="0">
                <a:latin typeface="Georgia" panose="02040502050405020303" pitchFamily="18" charset="0"/>
              </a:rPr>
              <a:t>Фролович</a:t>
            </a:r>
            <a:r>
              <a:rPr lang="ru-RU" dirty="0" smtClean="0">
                <a:latin typeface="Georgia" panose="02040502050405020303" pitchFamily="18" charset="0"/>
              </a:rPr>
              <a:t> 1913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Леднев</a:t>
            </a:r>
            <a:r>
              <a:rPr lang="ru-RU" dirty="0" smtClean="0">
                <a:latin typeface="Georgia" panose="02040502050405020303" pitchFamily="18" charset="0"/>
              </a:rPr>
              <a:t> Константин </a:t>
            </a:r>
            <a:r>
              <a:rPr lang="ru-RU" dirty="0" err="1" smtClean="0">
                <a:latin typeface="Georgia" panose="02040502050405020303" pitchFamily="18" charset="0"/>
              </a:rPr>
              <a:t>Аврамович</a:t>
            </a:r>
            <a:r>
              <a:rPr lang="ru-RU" dirty="0" smtClean="0">
                <a:latin typeface="Georgia" panose="02040502050405020303" pitchFamily="18" charset="0"/>
              </a:rPr>
              <a:t> 1922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Луговых Андрей </a:t>
            </a:r>
            <a:r>
              <a:rPr lang="ru-RU" dirty="0" err="1" smtClean="0">
                <a:latin typeface="Georgia" panose="02040502050405020303" pitchFamily="18" charset="0"/>
              </a:rPr>
              <a:t>Елизарьевич</a:t>
            </a:r>
            <a:r>
              <a:rPr lang="ru-RU" dirty="0" smtClean="0">
                <a:latin typeface="Georgia" panose="02040502050405020303" pitchFamily="18" charset="0"/>
              </a:rPr>
              <a:t> 1918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Лаукс</a:t>
            </a: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dirty="0" err="1" smtClean="0">
                <a:latin typeface="Georgia" panose="02040502050405020303" pitchFamily="18" charset="0"/>
              </a:rPr>
              <a:t>Арвид</a:t>
            </a: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dirty="0" err="1" smtClean="0">
                <a:latin typeface="Georgia" panose="02040502050405020303" pitchFamily="18" charset="0"/>
              </a:rPr>
              <a:t>Юлисович</a:t>
            </a:r>
            <a:r>
              <a:rPr lang="ru-RU" dirty="0" smtClean="0">
                <a:latin typeface="Georgia" panose="02040502050405020303" pitchFamily="18" charset="0"/>
              </a:rPr>
              <a:t> 1923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Мельниченко </a:t>
            </a:r>
            <a:r>
              <a:rPr lang="ru-RU" dirty="0" smtClean="0">
                <a:latin typeface="Georgia" panose="02040502050405020303" pitchFamily="18" charset="0"/>
              </a:rPr>
              <a:t>Варвара Васильевна 1925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Милевский</a:t>
            </a:r>
            <a:r>
              <a:rPr lang="ru-RU" dirty="0" smtClean="0">
                <a:latin typeface="Georgia" panose="02040502050405020303" pitchFamily="18" charset="0"/>
              </a:rPr>
              <a:t> Иван Александрович 1895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Нестеров Федор Григорьевич 1914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Николаев Гавриил Федорович 1903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Новиков Василий Петрович 1927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Петрусев</a:t>
            </a:r>
            <a:r>
              <a:rPr lang="ru-RU" dirty="0" smtClean="0">
                <a:latin typeface="Georgia" panose="02040502050405020303" pitchFamily="18" charset="0"/>
              </a:rPr>
              <a:t> Никита </a:t>
            </a:r>
            <a:r>
              <a:rPr lang="ru-RU" dirty="0" smtClean="0">
                <a:latin typeface="Georgia" panose="02040502050405020303" pitchFamily="18" charset="0"/>
              </a:rPr>
              <a:t>Тимофеевич </a:t>
            </a:r>
            <a:r>
              <a:rPr lang="ru-RU" dirty="0" smtClean="0">
                <a:latin typeface="Georgia" panose="02040502050405020303" pitchFamily="18" charset="0"/>
              </a:rPr>
              <a:t>1912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Питюк</a:t>
            </a:r>
            <a:r>
              <a:rPr lang="ru-RU" dirty="0" smtClean="0">
                <a:latin typeface="Georgia" panose="02040502050405020303" pitchFamily="18" charset="0"/>
              </a:rPr>
              <a:t> Константин Сидорович 1914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Привалов Василий Матвеевич 1906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Покаташкин</a:t>
            </a:r>
            <a:r>
              <a:rPr lang="ru-RU" dirty="0" smtClean="0">
                <a:latin typeface="Georgia" panose="02040502050405020303" pitchFamily="18" charset="0"/>
              </a:rPr>
              <a:t> Георгий Терентьевич 1912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Пантилеев</a:t>
            </a:r>
            <a:r>
              <a:rPr lang="ru-RU" dirty="0" smtClean="0">
                <a:latin typeface="Georgia" panose="02040502050405020303" pitchFamily="18" charset="0"/>
              </a:rPr>
              <a:t> Василий Ефремович 1924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Пасиков</a:t>
            </a:r>
            <a:r>
              <a:rPr lang="ru-RU" dirty="0" smtClean="0">
                <a:latin typeface="Georgia" panose="02040502050405020303" pitchFamily="18" charset="0"/>
              </a:rPr>
              <a:t> Федор Иванович 1911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Пацелуев</a:t>
            </a:r>
            <a:r>
              <a:rPr lang="ru-RU" dirty="0" smtClean="0">
                <a:latin typeface="Georgia" panose="02040502050405020303" pitchFamily="18" charset="0"/>
              </a:rPr>
              <a:t> Семен Прохорович 1913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Пидорин</a:t>
            </a:r>
            <a:r>
              <a:rPr lang="ru-RU" dirty="0" smtClean="0">
                <a:latin typeface="Georgia" panose="02040502050405020303" pitchFamily="18" charset="0"/>
              </a:rPr>
              <a:t> Виктор Пантелеевич 1921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Пидорин</a:t>
            </a:r>
            <a:r>
              <a:rPr lang="ru-RU" dirty="0" smtClean="0">
                <a:latin typeface="Georgia" panose="02040502050405020303" pitchFamily="18" charset="0"/>
              </a:rPr>
              <a:t> Леонид Пантелеевич 1925 г.р. 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Пидорин</a:t>
            </a: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dirty="0" err="1" smtClean="0">
                <a:latin typeface="Georgia" panose="02040502050405020303" pitchFamily="18" charset="0"/>
              </a:rPr>
              <a:t>Генадий</a:t>
            </a:r>
            <a:r>
              <a:rPr lang="ru-RU" dirty="0" smtClean="0">
                <a:latin typeface="Georgia" panose="02040502050405020303" pitchFamily="18" charset="0"/>
              </a:rPr>
              <a:t> Иванович 1899 г.р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878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op-fon.com/uploads/posts/2023-02/1675594787_top-fon-com-p-georgievskaya-lenta-fon-dlya-prezentatsii-2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0217" y="2752285"/>
            <a:ext cx="5151566" cy="13534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3177" y="252550"/>
            <a:ext cx="516418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Georgia" panose="02040502050405020303" pitchFamily="18" charset="0"/>
              </a:rPr>
              <a:t>Руднев Дмитрий </a:t>
            </a:r>
            <a:r>
              <a:rPr lang="ru-RU" dirty="0" err="1" smtClean="0">
                <a:latin typeface="Georgia" panose="02040502050405020303" pitchFamily="18" charset="0"/>
              </a:rPr>
              <a:t>Ульянович</a:t>
            </a:r>
            <a:r>
              <a:rPr lang="ru-RU" dirty="0" smtClean="0">
                <a:latin typeface="Georgia" panose="02040502050405020303" pitchFamily="18" charset="0"/>
              </a:rPr>
              <a:t> 1925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Руднева Вера Андреевна 1925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Савельев Георгий Степанович 1923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Седнев</a:t>
            </a:r>
            <a:r>
              <a:rPr lang="ru-RU" dirty="0" smtClean="0">
                <a:latin typeface="Georgia" panose="02040502050405020303" pitchFamily="18" charset="0"/>
              </a:rPr>
              <a:t> Александр Иванович 1918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Силин Федор Александрович 1918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Сенченко Дмитрий Андреевич 1926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Сенченко Андрей Никифорович 1902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Соловьев Семен Леонтьевич 1898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Сподин</a:t>
            </a:r>
            <a:r>
              <a:rPr lang="ru-RU" dirty="0" smtClean="0">
                <a:latin typeface="Georgia" panose="02040502050405020303" pitchFamily="18" charset="0"/>
              </a:rPr>
              <a:t> Николай Николаевич 1925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Срибный Роман </a:t>
            </a:r>
            <a:r>
              <a:rPr lang="ru-RU" dirty="0" err="1" smtClean="0">
                <a:latin typeface="Georgia" panose="02040502050405020303" pitchFamily="18" charset="0"/>
              </a:rPr>
              <a:t>Касьянович</a:t>
            </a:r>
            <a:r>
              <a:rPr lang="ru-RU" dirty="0" smtClean="0">
                <a:latin typeface="Georgia" panose="02040502050405020303" pitchFamily="18" charset="0"/>
              </a:rPr>
              <a:t> 1914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Срибная Елена Федоровна  1920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Стальмаков</a:t>
            </a:r>
            <a:r>
              <a:rPr lang="ru-RU" dirty="0" smtClean="0">
                <a:latin typeface="Georgia" panose="02040502050405020303" pitchFamily="18" charset="0"/>
              </a:rPr>
              <a:t> Иван Николаевич 1910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Силаньтьев</a:t>
            </a:r>
            <a:r>
              <a:rPr lang="ru-RU" dirty="0" smtClean="0">
                <a:latin typeface="Georgia" panose="02040502050405020303" pitchFamily="18" charset="0"/>
              </a:rPr>
              <a:t> Иван Филиппович 1924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Симагин Петр Федорович 1917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Сысоев Владимир Яковлевич 1910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Сивой Александр Фомич 1919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Сучков Гаврил </a:t>
            </a:r>
            <a:r>
              <a:rPr lang="ru-RU" dirty="0" err="1" smtClean="0">
                <a:latin typeface="Georgia" panose="02040502050405020303" pitchFamily="18" charset="0"/>
              </a:rPr>
              <a:t>Назарович</a:t>
            </a:r>
            <a:r>
              <a:rPr lang="ru-RU" dirty="0" smtClean="0">
                <a:latin typeface="Georgia" panose="02040502050405020303" pitchFamily="18" charset="0"/>
              </a:rPr>
              <a:t> 1905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Стельмаков</a:t>
            </a:r>
            <a:r>
              <a:rPr lang="ru-RU" dirty="0" smtClean="0">
                <a:latin typeface="Georgia" panose="02040502050405020303" pitchFamily="18" charset="0"/>
              </a:rPr>
              <a:t> Иван Николаевич 1910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Симагин Яков Федорович 1922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Терещенко Павел Дмитриевич 1924 г.р. 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Тимирзянов</a:t>
            </a: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dirty="0" err="1" smtClean="0">
                <a:latin typeface="Georgia" panose="02040502050405020303" pitchFamily="18" charset="0"/>
              </a:rPr>
              <a:t>Мухамедзян</a:t>
            </a:r>
            <a:r>
              <a:rPr lang="ru-RU" dirty="0" smtClean="0">
                <a:latin typeface="Georgia" panose="02040502050405020303" pitchFamily="18" charset="0"/>
              </a:rPr>
              <a:t> 1925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Турчененко</a:t>
            </a:r>
            <a:r>
              <a:rPr lang="ru-RU" dirty="0" smtClean="0">
                <a:latin typeface="Georgia" panose="02040502050405020303" pitchFamily="18" charset="0"/>
              </a:rPr>
              <a:t> Василий Васильевич 1924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Таровик</a:t>
            </a:r>
            <a:r>
              <a:rPr lang="ru-RU" dirty="0" smtClean="0">
                <a:latin typeface="Georgia" panose="02040502050405020303" pitchFamily="18" charset="0"/>
              </a:rPr>
              <a:t> Александр Александрович 1907 г.р.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946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op-fon.com/uploads/posts/2023-02/1675594787_top-fon-com-p-georgievskaya-lenta-fon-dlya-prezentatsii-2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0217" y="2752285"/>
            <a:ext cx="5151566" cy="13534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383" y="160338"/>
            <a:ext cx="5329646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Georgia" panose="02040502050405020303" pitchFamily="18" charset="0"/>
              </a:rPr>
              <a:t>Терещенко Макар Дмитриевич 1907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Хомяков Николай Иванович 1913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Черняк Яков Моисеевич 1924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Черняков </a:t>
            </a:r>
            <a:r>
              <a:rPr lang="ru-RU" dirty="0" err="1" smtClean="0">
                <a:latin typeface="Georgia" panose="02040502050405020303" pitchFamily="18" charset="0"/>
              </a:rPr>
              <a:t>Маисей</a:t>
            </a:r>
            <a:r>
              <a:rPr lang="ru-RU" dirty="0" smtClean="0">
                <a:latin typeface="Georgia" panose="02040502050405020303" pitchFamily="18" charset="0"/>
              </a:rPr>
              <a:t> Григорьевич 1895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Чертков Виктор </a:t>
            </a:r>
            <a:r>
              <a:rPr lang="ru-RU" dirty="0" err="1" smtClean="0">
                <a:latin typeface="Georgia" panose="02040502050405020303" pitchFamily="18" charset="0"/>
              </a:rPr>
              <a:t>Миронович</a:t>
            </a:r>
            <a:r>
              <a:rPr lang="ru-RU" dirty="0" smtClean="0">
                <a:latin typeface="Georgia" panose="02040502050405020303" pitchFamily="18" charset="0"/>
              </a:rPr>
              <a:t> 1918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Чугунов Дмитрий Львович 1914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Шаталов Александр Степанович 1918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Шевцов Иосиф Никитович 1900 </a:t>
            </a:r>
            <a:r>
              <a:rPr lang="ru-RU" dirty="0" smtClean="0">
                <a:latin typeface="Georgia" panose="02040502050405020303" pitchFamily="18" charset="0"/>
              </a:rPr>
              <a:t>г.р. </a:t>
            </a:r>
            <a:endParaRPr lang="ru-RU" dirty="0" smtClean="0">
              <a:latin typeface="Georgia" panose="02040502050405020303" pitchFamily="18" charset="0"/>
            </a:endParaRPr>
          </a:p>
          <a:p>
            <a:r>
              <a:rPr lang="ru-RU" dirty="0" err="1" smtClean="0">
                <a:latin typeface="Georgia" panose="02040502050405020303" pitchFamily="18" charset="0"/>
              </a:rPr>
              <a:t>Шевалдо</a:t>
            </a:r>
            <a:r>
              <a:rPr lang="ru-RU" dirty="0" smtClean="0">
                <a:latin typeface="Georgia" panose="02040502050405020303" pitchFamily="18" charset="0"/>
              </a:rPr>
              <a:t> Сергей Адамович 1918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Юрченко Владимир </a:t>
            </a:r>
            <a:r>
              <a:rPr lang="ru-RU" dirty="0" err="1" smtClean="0">
                <a:latin typeface="Georgia" panose="02040502050405020303" pitchFamily="18" charset="0"/>
              </a:rPr>
              <a:t>Алексанрович</a:t>
            </a:r>
            <a:r>
              <a:rPr lang="ru-RU" dirty="0" smtClean="0">
                <a:latin typeface="Georgia" panose="02040502050405020303" pitchFamily="18" charset="0"/>
              </a:rPr>
              <a:t> 1921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Юрченко Афанасий Александрович 1912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Яковлев Александр Егорович 1909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Якушенко Иосиф Казимирович 1899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Янков Дмитрий Семенович 1916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Яковлев Константин Осипович 1905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Анциферов Иван Ильич 1902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Авласенко</a:t>
            </a:r>
            <a:r>
              <a:rPr lang="ru-RU" dirty="0" smtClean="0">
                <a:latin typeface="Georgia" panose="02040502050405020303" pitchFamily="18" charset="0"/>
              </a:rPr>
              <a:t> Макар Павлович 1910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Авласенко</a:t>
            </a:r>
            <a:r>
              <a:rPr lang="ru-RU" dirty="0" smtClean="0">
                <a:latin typeface="Georgia" panose="02040502050405020303" pitchFamily="18" charset="0"/>
              </a:rPr>
              <a:t> Никита </a:t>
            </a:r>
            <a:r>
              <a:rPr lang="ru-RU" dirty="0">
                <a:latin typeface="Georgia" panose="02040502050405020303" pitchFamily="18" charset="0"/>
              </a:rPr>
              <a:t>П</a:t>
            </a:r>
            <a:r>
              <a:rPr lang="ru-RU" dirty="0" smtClean="0">
                <a:latin typeface="Georgia" panose="02040502050405020303" pitchFamily="18" charset="0"/>
              </a:rPr>
              <a:t>авлович 1915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Аксенов Павел Антонович  1925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Апанасенко Никифор </a:t>
            </a:r>
            <a:r>
              <a:rPr lang="ru-RU" dirty="0" err="1" smtClean="0">
                <a:latin typeface="Georgia" panose="02040502050405020303" pitchFamily="18" charset="0"/>
              </a:rPr>
              <a:t>Дорофеевич</a:t>
            </a:r>
            <a:endParaRPr lang="ru-RU" dirty="0" smtClean="0">
              <a:latin typeface="Georgia" panose="02040502050405020303" pitchFamily="18" charset="0"/>
            </a:endParaRPr>
          </a:p>
          <a:p>
            <a:r>
              <a:rPr lang="ru-RU" dirty="0" smtClean="0">
                <a:latin typeface="Georgia" panose="02040502050405020303" pitchFamily="18" charset="0"/>
              </a:rPr>
              <a:t>Бойко Владимир Ефимович 1916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Болтус</a:t>
            </a:r>
            <a:r>
              <a:rPr lang="ru-RU" dirty="0" smtClean="0">
                <a:latin typeface="Georgia" panose="02040502050405020303" pitchFamily="18" charset="0"/>
              </a:rPr>
              <a:t> Адольф </a:t>
            </a:r>
            <a:r>
              <a:rPr lang="ru-RU" dirty="0" err="1" smtClean="0">
                <a:latin typeface="Georgia" panose="02040502050405020303" pitchFamily="18" charset="0"/>
              </a:rPr>
              <a:t>Эрнотович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smtClean="0">
                <a:latin typeface="Georgia" panose="02040502050405020303" pitchFamily="18" charset="0"/>
              </a:rPr>
              <a:t>1912 </a:t>
            </a:r>
            <a:r>
              <a:rPr lang="ru-RU" dirty="0" smtClean="0">
                <a:latin typeface="Georgia" panose="02040502050405020303" pitchFamily="18" charset="0"/>
              </a:rPr>
              <a:t>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Быконя</a:t>
            </a:r>
            <a:r>
              <a:rPr lang="ru-RU" dirty="0" smtClean="0">
                <a:latin typeface="Georgia" panose="02040502050405020303" pitchFamily="18" charset="0"/>
              </a:rPr>
              <a:t> Артемий Маркович 1913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Балихин</a:t>
            </a:r>
            <a:r>
              <a:rPr lang="ru-RU" dirty="0" smtClean="0">
                <a:latin typeface="Georgia" panose="02040502050405020303" pitchFamily="18" charset="0"/>
              </a:rPr>
              <a:t> Тимофей Иванович 1902 г.р.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28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op-fon.com/uploads/posts/2023-02/1675594787_top-fon-com-p-georgievskaya-lenta-fon-dlya-prezentatsii-2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0217" y="2752285"/>
            <a:ext cx="5151566" cy="13534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6091" y="243840"/>
            <a:ext cx="534706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Georgia" panose="02040502050405020303" pitchFamily="18" charset="0"/>
              </a:rPr>
              <a:t>Барисенко</a:t>
            </a:r>
            <a:r>
              <a:rPr lang="ru-RU" dirty="0" smtClean="0">
                <a:latin typeface="Georgia" panose="02040502050405020303" pitchFamily="18" charset="0"/>
              </a:rPr>
              <a:t> Василий Васильевич 1919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Ковригин Михаил Лаврентьевич 1908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Ковзунов</a:t>
            </a:r>
            <a:r>
              <a:rPr lang="ru-RU" dirty="0" smtClean="0">
                <a:latin typeface="Georgia" panose="02040502050405020303" pitchFamily="18" charset="0"/>
              </a:rPr>
              <a:t> Иван Федорович 1911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Киселев Андрей Васильевич 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Кротов Андрей Семенович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Кученков</a:t>
            </a:r>
            <a:r>
              <a:rPr lang="ru-RU" dirty="0" smtClean="0">
                <a:latin typeface="Georgia" panose="02040502050405020303" pitchFamily="18" charset="0"/>
              </a:rPr>
              <a:t> Михаил Григорьевич 1908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Лавренчук</a:t>
            </a:r>
            <a:r>
              <a:rPr lang="ru-RU" dirty="0" smtClean="0">
                <a:latin typeface="Georgia" panose="02040502050405020303" pitchFamily="18" charset="0"/>
              </a:rPr>
              <a:t> Иван Иосифович 1925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Лавренчук</a:t>
            </a:r>
            <a:r>
              <a:rPr lang="ru-RU" dirty="0" smtClean="0">
                <a:latin typeface="Georgia" panose="02040502050405020303" pitchFamily="18" charset="0"/>
              </a:rPr>
              <a:t> Михаил Иосифович 1920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Лисков Андрей Максимович 1901 </a:t>
            </a:r>
            <a:r>
              <a:rPr lang="ru-RU" dirty="0" smtClean="0">
                <a:latin typeface="Georgia" panose="02040502050405020303" pitchFamily="18" charset="0"/>
              </a:rPr>
              <a:t>г.р.</a:t>
            </a:r>
            <a:endParaRPr lang="ru-RU" dirty="0" smtClean="0">
              <a:latin typeface="Georgia" panose="02040502050405020303" pitchFamily="18" charset="0"/>
            </a:endParaRPr>
          </a:p>
          <a:p>
            <a:r>
              <a:rPr lang="ru-RU" dirty="0" smtClean="0">
                <a:latin typeface="Georgia" panose="02040502050405020303" pitchFamily="18" charset="0"/>
              </a:rPr>
              <a:t>Михайлов (</a:t>
            </a:r>
            <a:r>
              <a:rPr lang="ru-RU" dirty="0" err="1" smtClean="0">
                <a:latin typeface="Georgia" panose="02040502050405020303" pitchFamily="18" charset="0"/>
              </a:rPr>
              <a:t>Михайлюк</a:t>
            </a:r>
            <a:r>
              <a:rPr lang="ru-RU" dirty="0" smtClean="0">
                <a:latin typeface="Georgia" panose="02040502050405020303" pitchFamily="18" charset="0"/>
              </a:rPr>
              <a:t>) Леонтий Егорович 1904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Милевский</a:t>
            </a:r>
            <a:r>
              <a:rPr lang="ru-RU" dirty="0" smtClean="0">
                <a:latin typeface="Georgia" panose="02040502050405020303" pitchFamily="18" charset="0"/>
              </a:rPr>
              <a:t> Владимир Иванович 1921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Мушовец</a:t>
            </a:r>
            <a:r>
              <a:rPr lang="ru-RU" dirty="0" smtClean="0">
                <a:latin typeface="Georgia" panose="02040502050405020303" pitchFamily="18" charset="0"/>
              </a:rPr>
              <a:t> Николай </a:t>
            </a:r>
            <a:r>
              <a:rPr lang="ru-RU" dirty="0" err="1" smtClean="0">
                <a:latin typeface="Georgia" panose="02040502050405020303" pitchFamily="18" charset="0"/>
              </a:rPr>
              <a:t>Поликарпович</a:t>
            </a:r>
            <a:r>
              <a:rPr lang="ru-RU" dirty="0" smtClean="0">
                <a:latin typeface="Georgia" panose="02040502050405020303" pitchFamily="18" charset="0"/>
              </a:rPr>
              <a:t> 1916 </a:t>
            </a:r>
            <a:r>
              <a:rPr lang="ru-RU" dirty="0" err="1" smtClean="0">
                <a:latin typeface="Georgia" panose="02040502050405020303" pitchFamily="18" charset="0"/>
              </a:rPr>
              <a:t>г.р</a:t>
            </a:r>
            <a:endParaRPr lang="ru-RU" dirty="0" smtClean="0">
              <a:latin typeface="Georgia" panose="02040502050405020303" pitchFamily="18" charset="0"/>
            </a:endParaRPr>
          </a:p>
          <a:p>
            <a:r>
              <a:rPr lang="ru-RU" dirty="0" err="1" smtClean="0">
                <a:latin typeface="Georgia" panose="02040502050405020303" pitchFamily="18" charset="0"/>
              </a:rPr>
              <a:t>Мушовец</a:t>
            </a:r>
            <a:r>
              <a:rPr lang="ru-RU" dirty="0" smtClean="0">
                <a:latin typeface="Georgia" panose="02040502050405020303" pitchFamily="18" charset="0"/>
              </a:rPr>
              <a:t> Иван </a:t>
            </a:r>
            <a:r>
              <a:rPr lang="ru-RU" dirty="0" err="1" smtClean="0">
                <a:latin typeface="Georgia" panose="02040502050405020303" pitchFamily="18" charset="0"/>
              </a:rPr>
              <a:t>Поликарпович</a:t>
            </a:r>
            <a:r>
              <a:rPr lang="ru-RU" dirty="0" smtClean="0">
                <a:latin typeface="Georgia" panose="02040502050405020303" pitchFamily="18" charset="0"/>
              </a:rPr>
              <a:t> 1923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Наседкин</a:t>
            </a:r>
            <a:r>
              <a:rPr lang="ru-RU" dirty="0" smtClean="0">
                <a:latin typeface="Georgia" panose="02040502050405020303" pitchFamily="18" charset="0"/>
              </a:rPr>
              <a:t> Семен </a:t>
            </a:r>
            <a:r>
              <a:rPr lang="ru-RU" dirty="0" err="1" smtClean="0">
                <a:latin typeface="Georgia" panose="02040502050405020303" pitchFamily="18" charset="0"/>
              </a:rPr>
              <a:t>Назарович</a:t>
            </a:r>
            <a:r>
              <a:rPr lang="ru-RU" dirty="0" smtClean="0">
                <a:latin typeface="Georgia" panose="02040502050405020303" pitchFamily="18" charset="0"/>
              </a:rPr>
              <a:t> 1924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Носов Сергей Петрович 1898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Оленев Артем Григорьевич 1909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Варечкин</a:t>
            </a:r>
            <a:r>
              <a:rPr lang="ru-RU" dirty="0" smtClean="0">
                <a:latin typeface="Georgia" panose="02040502050405020303" pitchFamily="18" charset="0"/>
              </a:rPr>
              <a:t> Тимофей Леонтьевич 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Влащенко</a:t>
            </a:r>
            <a:r>
              <a:rPr lang="ru-RU" dirty="0" smtClean="0">
                <a:latin typeface="Georgia" panose="02040502050405020303" pitchFamily="18" charset="0"/>
              </a:rPr>
              <a:t> Михаил Иванович 1909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Волков Николай Парфенович 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Геленок</a:t>
            </a:r>
            <a:r>
              <a:rPr lang="ru-RU" dirty="0" smtClean="0">
                <a:latin typeface="Georgia" panose="02040502050405020303" pitchFamily="18" charset="0"/>
              </a:rPr>
              <a:t> Семен Ефимович 1903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Дебденко</a:t>
            </a:r>
            <a:r>
              <a:rPr lang="ru-RU" dirty="0" smtClean="0">
                <a:latin typeface="Georgia" panose="02040502050405020303" pitchFamily="18" charset="0"/>
              </a:rPr>
              <a:t> Николай Владимирович 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Егорин</a:t>
            </a:r>
            <a:r>
              <a:rPr lang="ru-RU" dirty="0" smtClean="0">
                <a:latin typeface="Georgia" panose="02040502050405020303" pitchFamily="18" charset="0"/>
              </a:rPr>
              <a:t> Андрей Федорович 1907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Егорин</a:t>
            </a:r>
            <a:r>
              <a:rPr lang="ru-RU" dirty="0" smtClean="0">
                <a:latin typeface="Georgia" panose="02040502050405020303" pitchFamily="18" charset="0"/>
              </a:rPr>
              <a:t> Николай Федорович 1910 г.р.</a:t>
            </a: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21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op-fon.com/uploads/posts/2023-02/1675594787_top-fon-com-p-georgievskaya-lenta-fon-dlya-prezentatsii-2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0217" y="2752285"/>
            <a:ext cx="5151566" cy="13534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7975" y="269964"/>
            <a:ext cx="665017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Georgia" panose="02040502050405020303" pitchFamily="18" charset="0"/>
              </a:rPr>
              <a:t>Жалдыбин</a:t>
            </a:r>
            <a:r>
              <a:rPr lang="ru-RU" dirty="0" smtClean="0">
                <a:latin typeface="Georgia" panose="02040502050405020303" pitchFamily="18" charset="0"/>
              </a:rPr>
              <a:t> Василий Константинович 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Карасев Антон </a:t>
            </a:r>
            <a:r>
              <a:rPr lang="ru-RU" dirty="0" err="1" smtClean="0">
                <a:latin typeface="Georgia" panose="02040502050405020303" pitchFamily="18" charset="0"/>
              </a:rPr>
              <a:t>Феоктистович</a:t>
            </a:r>
            <a:r>
              <a:rPr lang="ru-RU" dirty="0" smtClean="0">
                <a:latin typeface="Georgia" panose="02040502050405020303" pitchFamily="18" charset="0"/>
              </a:rPr>
              <a:t> 1923 </a:t>
            </a:r>
            <a:r>
              <a:rPr lang="ru-RU" dirty="0" smtClean="0">
                <a:latin typeface="Georgia" panose="02040502050405020303" pitchFamily="18" charset="0"/>
              </a:rPr>
              <a:t>г.р.</a:t>
            </a:r>
            <a:endParaRPr lang="ru-RU" dirty="0" smtClean="0">
              <a:latin typeface="Georgia" panose="02040502050405020303" pitchFamily="18" charset="0"/>
            </a:endParaRPr>
          </a:p>
          <a:p>
            <a:r>
              <a:rPr lang="ru-RU" dirty="0" smtClean="0">
                <a:latin typeface="Georgia" panose="02040502050405020303" pitchFamily="18" charset="0"/>
              </a:rPr>
              <a:t>Карепов Андрей Егорович 1918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Карпов Алексей Алексеевич 1921 </a:t>
            </a:r>
            <a:r>
              <a:rPr lang="ru-RU" dirty="0" smtClean="0">
                <a:latin typeface="Georgia" panose="02040502050405020303" pitchFamily="18" charset="0"/>
              </a:rPr>
              <a:t>г.р.</a:t>
            </a:r>
            <a:endParaRPr lang="ru-RU" dirty="0" smtClean="0">
              <a:latin typeface="Georgia" panose="02040502050405020303" pitchFamily="18" charset="0"/>
            </a:endParaRPr>
          </a:p>
          <a:p>
            <a:r>
              <a:rPr lang="ru-RU" dirty="0" err="1" smtClean="0">
                <a:latin typeface="Georgia" panose="02040502050405020303" pitchFamily="18" charset="0"/>
              </a:rPr>
              <a:t>Позимцев</a:t>
            </a:r>
            <a:r>
              <a:rPr lang="ru-RU" dirty="0" smtClean="0">
                <a:latin typeface="Georgia" panose="02040502050405020303" pitchFamily="18" charset="0"/>
              </a:rPr>
              <a:t> Александр Илларионович 1921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Поцелуев Виктор(Федор) Прохорович 1900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Рыжков Василий Васильевич 1899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Рыжков Леонид Васильевич 1924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Смирнов Петр </a:t>
            </a:r>
            <a:r>
              <a:rPr lang="ru-RU" dirty="0" smtClean="0">
                <a:latin typeface="Georgia" panose="02040502050405020303" pitchFamily="18" charset="0"/>
              </a:rPr>
              <a:t>Иосифович (</a:t>
            </a:r>
            <a:r>
              <a:rPr lang="ru-RU" dirty="0" smtClean="0">
                <a:latin typeface="Georgia" panose="02040502050405020303" pitchFamily="18" charset="0"/>
              </a:rPr>
              <a:t>Иванович) </a:t>
            </a:r>
            <a:r>
              <a:rPr lang="ru-RU" dirty="0" smtClean="0">
                <a:latin typeface="Georgia" panose="02040502050405020303" pitchFamily="18" charset="0"/>
              </a:rPr>
              <a:t>1912 г.р</a:t>
            </a:r>
            <a:r>
              <a:rPr lang="ru-RU" dirty="0" smtClean="0">
                <a:latin typeface="Georgia" panose="02040502050405020303" pitchFamily="18" charset="0"/>
              </a:rPr>
              <a:t>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Лиманков</a:t>
            </a:r>
            <a:r>
              <a:rPr lang="ru-RU" dirty="0" smtClean="0">
                <a:latin typeface="Georgia" panose="02040502050405020303" pitchFamily="18" charset="0"/>
              </a:rPr>
              <a:t> Григорий Матвеевич 1906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Хлиманков</a:t>
            </a:r>
            <a:r>
              <a:rPr lang="ru-RU" dirty="0" smtClean="0">
                <a:latin typeface="Georgia" panose="02040502050405020303" pitchFamily="18" charset="0"/>
              </a:rPr>
              <a:t> Григорий Матвеевич 1906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Цейцин</a:t>
            </a:r>
            <a:r>
              <a:rPr lang="ru-RU" dirty="0" smtClean="0">
                <a:latin typeface="Georgia" panose="02040502050405020303" pitchFamily="18" charset="0"/>
              </a:rPr>
              <a:t> Иван Яковлевич 1910 г.р.</a:t>
            </a:r>
          </a:p>
          <a:p>
            <a:r>
              <a:rPr lang="ru-RU" dirty="0" err="1" smtClean="0">
                <a:latin typeface="Georgia" panose="02040502050405020303" pitchFamily="18" charset="0"/>
              </a:rPr>
              <a:t>Шалдыбин</a:t>
            </a:r>
            <a:r>
              <a:rPr lang="ru-RU" dirty="0" smtClean="0">
                <a:latin typeface="Georgia" panose="02040502050405020303" pitchFamily="18" charset="0"/>
              </a:rPr>
              <a:t> Василий Константинович 1923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Артамонов Дмитрий Николаевич 1913 г.р.</a:t>
            </a:r>
          </a:p>
          <a:p>
            <a:r>
              <a:rPr lang="ru-RU" dirty="0" smtClean="0">
                <a:latin typeface="Georgia" panose="02040502050405020303" pitchFamily="18" charset="0"/>
              </a:rPr>
              <a:t>Якушенко Владимир Васильевич 1917 </a:t>
            </a:r>
            <a:r>
              <a:rPr lang="ru-RU" dirty="0" err="1" smtClean="0">
                <a:latin typeface="Georgia" panose="02040502050405020303" pitchFamily="18" charset="0"/>
              </a:rPr>
              <a:t>г.р</a:t>
            </a: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67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</TotalTime>
  <Words>2607</Words>
  <Application>Microsoft Office PowerPoint</Application>
  <PresentationFormat>Широкоэкранный</PresentationFormat>
  <Paragraphs>501</Paragraphs>
  <Slides>49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6" baseType="lpstr">
      <vt:lpstr>Arial</vt:lpstr>
      <vt:lpstr>Calibri</vt:lpstr>
      <vt:lpstr>Calibri Light</vt:lpstr>
      <vt:lpstr>Ebrima</vt:lpstr>
      <vt:lpstr>Georgia</vt:lpstr>
      <vt:lpstr>Times New Roman</vt:lpstr>
      <vt:lpstr>Тема Office</vt:lpstr>
      <vt:lpstr>Презентация PowerPoint</vt:lpstr>
      <vt:lpstr>                         Красноярский край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Красноярский край</vt:lpstr>
      <vt:lpstr>Презентация PowerPoint</vt:lpstr>
      <vt:lpstr>Презентация PowerPoint</vt:lpstr>
      <vt:lpstr>Презентация PowerPoint</vt:lpstr>
      <vt:lpstr>Презентация PowerPoint</vt:lpstr>
      <vt:lpstr>   Красноярский край</vt:lpstr>
      <vt:lpstr>Презентация PowerPoint</vt:lpstr>
      <vt:lpstr>Презентация PowerPoint</vt:lpstr>
      <vt:lpstr>Презентация PowerPoint</vt:lpstr>
      <vt:lpstr>         Красноярский край </vt:lpstr>
      <vt:lpstr>Презентация PowerPoint</vt:lpstr>
      <vt:lpstr>    Красноярский край</vt:lpstr>
      <vt:lpstr>Презентация PowerPoint</vt:lpstr>
      <vt:lpstr>    Красноярский край</vt:lpstr>
      <vt:lpstr>Презентация PowerPoint</vt:lpstr>
      <vt:lpstr>   Красноярский край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Книга памяти</dc:title>
  <dc:creator>Пользователь</dc:creator>
  <cp:lastModifiedBy>Пользователь</cp:lastModifiedBy>
  <cp:revision>93</cp:revision>
  <dcterms:created xsi:type="dcterms:W3CDTF">2024-04-10T03:18:02Z</dcterms:created>
  <dcterms:modified xsi:type="dcterms:W3CDTF">2024-05-03T09:20:47Z</dcterms:modified>
</cp:coreProperties>
</file>